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15"/>
  </p:notesMasterIdLst>
  <p:sldIdLst>
    <p:sldId id="256" r:id="rId2"/>
    <p:sldId id="257" r:id="rId3"/>
    <p:sldId id="258" r:id="rId4"/>
    <p:sldId id="259" r:id="rId5"/>
    <p:sldId id="260" r:id="rId6"/>
    <p:sldId id="261" r:id="rId7"/>
    <p:sldId id="262" r:id="rId8"/>
    <p:sldId id="264" r:id="rId9"/>
    <p:sldId id="265" r:id="rId10"/>
    <p:sldId id="269" r:id="rId11"/>
    <p:sldId id="266" r:id="rId12"/>
    <p:sldId id="267" r:id="rId13"/>
    <p:sldId id="268" r:id="rId14"/>
  </p:sldIdLst>
  <p:sldSz cx="12192000" cy="6858000"/>
  <p:notesSz cx="6858000" cy="9144000"/>
  <p:defaultText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5003" autoAdjust="0"/>
    <p:restoredTop sz="86485" autoAdjust="0"/>
  </p:normalViewPr>
  <p:slideViewPr>
    <p:cSldViewPr snapToGrid="0">
      <p:cViewPr varScale="1">
        <p:scale>
          <a:sx n="65" d="100"/>
          <a:sy n="65" d="100"/>
        </p:scale>
        <p:origin x="716" y="2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מציין מיקום של כותרת עליונה 1"/>
          <p:cNvSpPr>
            <a:spLocks noGrp="1"/>
          </p:cNvSpPr>
          <p:nvPr>
            <p:ph type="hdr" sz="quarter"/>
          </p:nvPr>
        </p:nvSpPr>
        <p:spPr>
          <a:xfrm>
            <a:off x="3886200" y="0"/>
            <a:ext cx="2971800" cy="458788"/>
          </a:xfrm>
          <a:prstGeom prst="rect">
            <a:avLst/>
          </a:prstGeom>
        </p:spPr>
        <p:txBody>
          <a:bodyPr vert="horz" lIns="91440" tIns="45720" rIns="91440" bIns="45720" rtlCol="1"/>
          <a:lstStyle>
            <a:lvl1pPr algn="l">
              <a:defRPr sz="1200"/>
            </a:lvl1pPr>
          </a:lstStyle>
          <a:p>
            <a:endParaRPr lang="en-GB"/>
          </a:p>
        </p:txBody>
      </p:sp>
      <p:sp>
        <p:nvSpPr>
          <p:cNvPr id="3" name="מציין מיקום של תאריך 2"/>
          <p:cNvSpPr>
            <a:spLocks noGrp="1"/>
          </p:cNvSpPr>
          <p:nvPr>
            <p:ph type="dt" idx="1"/>
          </p:nvPr>
        </p:nvSpPr>
        <p:spPr>
          <a:xfrm>
            <a:off x="1588" y="0"/>
            <a:ext cx="2971800" cy="458788"/>
          </a:xfrm>
          <a:prstGeom prst="rect">
            <a:avLst/>
          </a:prstGeom>
        </p:spPr>
        <p:txBody>
          <a:bodyPr vert="horz" lIns="91440" tIns="45720" rIns="91440" bIns="45720" rtlCol="1"/>
          <a:lstStyle>
            <a:lvl1pPr algn="r">
              <a:defRPr sz="1200"/>
            </a:lvl1pPr>
          </a:lstStyle>
          <a:p>
            <a:fld id="{9E007D9A-8455-48F9-B061-AE95895447E2}" type="datetimeFigureOut">
              <a:rPr lang="en-GB" smtClean="0"/>
              <a:t>04/02/2024</a:t>
            </a:fld>
            <a:endParaRPr lang="en-GB"/>
          </a:p>
        </p:txBody>
      </p:sp>
      <p:sp>
        <p:nvSpPr>
          <p:cNvPr id="4" name="מציין מיקום של תמונת שקופית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en-GB"/>
          </a:p>
        </p:txBody>
      </p:sp>
      <p:sp>
        <p:nvSpPr>
          <p:cNvPr id="5" name="מציין מיקום של הערות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GB"/>
          </a:p>
        </p:txBody>
      </p:sp>
      <p:sp>
        <p:nvSpPr>
          <p:cNvPr id="6" name="מציין מיקום של כותרת תחתונה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l">
              <a:defRPr sz="1200"/>
            </a:lvl1pPr>
          </a:lstStyle>
          <a:p>
            <a:endParaRPr lang="en-GB"/>
          </a:p>
        </p:txBody>
      </p:sp>
      <p:sp>
        <p:nvSpPr>
          <p:cNvPr id="7" name="מציין מיקום של מספר שקופית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r">
              <a:defRPr sz="1200"/>
            </a:lvl1pPr>
          </a:lstStyle>
          <a:p>
            <a:fld id="{1FB524FB-9036-4838-8C94-6BF513E43351}" type="slidenum">
              <a:rPr lang="en-GB" smtClean="0"/>
              <a:t>‹#›</a:t>
            </a:fld>
            <a:endParaRPr lang="en-GB"/>
          </a:p>
        </p:txBody>
      </p:sp>
    </p:spTree>
    <p:extLst>
      <p:ext uri="{BB962C8B-B14F-4D97-AF65-F5344CB8AC3E}">
        <p14:creationId xmlns:p14="http://schemas.microsoft.com/office/powerpoint/2010/main" val="2028711202"/>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rakiamission.com/education-high-school"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spritacular.org/"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lvl="0" indent="0" algn="r" rtl="1">
              <a:lnSpc>
                <a:spcPct val="150000"/>
              </a:lnSpc>
              <a:spcBef>
                <a:spcPts val="0"/>
              </a:spcBef>
              <a:spcAft>
                <a:spcPts val="0"/>
              </a:spcAft>
              <a:buFont typeface="Calibri" panose="020F0502020204030204" pitchFamily="34" charset="0"/>
              <a:buNone/>
            </a:pPr>
            <a:r>
              <a:rPr lang="he-IL" sz="12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במפגש הזה ובמפגשים הבאים התלמידים ייחשפו לתופעה אטמוספרית יוצאת דופן. הם יִלמדו כיצד הם יכולים לעזור למדענים להבין את התופעה ואולי - - הפניה ל</a:t>
            </a:r>
            <a:r>
              <a:rPr lang="he-IL" sz="1200"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סרטון שבּו מוצגות תופעות השדונים, כפי שצולמו מתחנת החלל.</a:t>
            </a:r>
            <a:endParaRPr lang="en-GB" sz="1200" u="none" strike="noStrike" kern="1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a:p>
            <a:endParaRPr lang="en-GB" dirty="0"/>
          </a:p>
          <a:p>
            <a:endParaRPr lang="en-GB" dirty="0"/>
          </a:p>
        </p:txBody>
      </p:sp>
      <p:sp>
        <p:nvSpPr>
          <p:cNvPr id="4" name="מציין מיקום של מספר שקופית 3"/>
          <p:cNvSpPr>
            <a:spLocks noGrp="1"/>
          </p:cNvSpPr>
          <p:nvPr>
            <p:ph type="sldNum" sz="quarter" idx="5"/>
          </p:nvPr>
        </p:nvSpPr>
        <p:spPr/>
        <p:txBody>
          <a:bodyPr/>
          <a:lstStyle/>
          <a:p>
            <a:fld id="{1FB524FB-9036-4838-8C94-6BF513E43351}" type="slidenum">
              <a:rPr lang="en-GB" smtClean="0"/>
              <a:t>2</a:t>
            </a:fld>
            <a:endParaRPr lang="en-GB"/>
          </a:p>
        </p:txBody>
      </p:sp>
    </p:spTree>
    <p:extLst>
      <p:ext uri="{BB962C8B-B14F-4D97-AF65-F5344CB8AC3E}">
        <p14:creationId xmlns:p14="http://schemas.microsoft.com/office/powerpoint/2010/main" val="27499362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he-IL" sz="1200"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תחנת חלל היא לוויין</a:t>
            </a:r>
            <a:r>
              <a:rPr lang="en-US" sz="1200"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he-IL" sz="1200"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מלאכותי מאויש, המקיף את כדור הארץ</a:t>
            </a:r>
            <a:r>
              <a:rPr lang="en-US" sz="1200"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he-IL" sz="1200"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במסלול לווייני נמוך</a:t>
            </a:r>
            <a:r>
              <a:rPr lang="en-US" sz="1200"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he-IL" sz="1200"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ומשַמש כתחנת מחקר. התחנה הוקמה בשיתוף פעולה של חמש סוכנויות חלל: נאס"א (סוכנות החלל האמריקאית), סוכנות החלל הרוסית, הסוכנות היפנית לחקר החלל,</a:t>
            </a:r>
            <a:r>
              <a:rPr lang="en-US" sz="1200"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he-IL" sz="1200"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סוכנות החלל הקנדית</a:t>
            </a:r>
            <a:r>
              <a:rPr lang="en-US" sz="1200"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he-IL" sz="1200"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וסוכנות החלל האירופאית. בניית התחנה נחשבת לאחד המיזמים הבין־לאומיים היקרים בהיסטוריה. התחנה מקיפה את כדור הארץ במהירות של 28,000 ק"מ לשעה ומסיימת הקפָה בכל שעה וחצי. מהירות ההקפה מאפשרת לאסטרונאוטים לצפות ב־16 זריחות ושקיעות ביממה!</a:t>
            </a:r>
            <a:endParaRPr lang="en-GB" dirty="0"/>
          </a:p>
          <a:p>
            <a:endParaRPr lang="en-GB" dirty="0"/>
          </a:p>
        </p:txBody>
      </p:sp>
      <p:sp>
        <p:nvSpPr>
          <p:cNvPr id="4" name="מציין מיקום של מספר שקופית 3"/>
          <p:cNvSpPr>
            <a:spLocks noGrp="1"/>
          </p:cNvSpPr>
          <p:nvPr>
            <p:ph type="sldNum" sz="quarter" idx="5"/>
          </p:nvPr>
        </p:nvSpPr>
        <p:spPr/>
        <p:txBody>
          <a:bodyPr/>
          <a:lstStyle/>
          <a:p>
            <a:fld id="{1FB524FB-9036-4838-8C94-6BF513E43351}" type="slidenum">
              <a:rPr lang="en-GB" smtClean="0"/>
              <a:t>3</a:t>
            </a:fld>
            <a:endParaRPr lang="en-GB"/>
          </a:p>
        </p:txBody>
      </p:sp>
    </p:spTree>
    <p:extLst>
      <p:ext uri="{BB962C8B-B14F-4D97-AF65-F5344CB8AC3E}">
        <p14:creationId xmlns:p14="http://schemas.microsoft.com/office/powerpoint/2010/main" val="13924212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lvl="0" indent="0" algn="r" rtl="1">
              <a:lnSpc>
                <a:spcPct val="150000"/>
              </a:lnSpc>
              <a:spcBef>
                <a:spcPts val="0"/>
              </a:spcBef>
              <a:spcAft>
                <a:spcPts val="800"/>
              </a:spcAft>
              <a:buFont typeface="Calibri" panose="020F0502020204030204" pitchFamily="34" charset="0"/>
              <a:buNone/>
            </a:pPr>
            <a:r>
              <a:rPr lang="he-IL" sz="1200"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גודל התחנה הוא 100 על 35 מטרים בקירוב. התחנה מכילה: שישה חדרי שינה, שני תאי שירותים, חממה לגידול צמחים, מטבחון ובו גם מיקרוגל ותנור אפייה, חדר התעמלות ועשרות מכשירים המשמשים לביצוע מדידות מדעיות. לתחנה יש מנועים מִשל עצמה והיא מסוגלת לבצע תיקונים במסלולה בעת הצורך.</a:t>
            </a:r>
            <a:endParaRPr lang="en-GB" sz="1200" u="none" strike="noStrike" kern="100" dirty="0">
              <a:effectLst/>
              <a:latin typeface="Calibri" panose="020F0502020204030204" pitchFamily="34" charset="0"/>
              <a:ea typeface="Calibri" panose="020F0502020204030204" pitchFamily="34" charset="0"/>
              <a:cs typeface="Arial" panose="020B0604020202020204" pitchFamily="34" charset="0"/>
            </a:endParaRPr>
          </a:p>
          <a:p>
            <a:r>
              <a:rPr lang="he-IL" dirty="0"/>
              <a:t>- הפנייה לאתר המציג מי נמצא כעת בתחנת החלל בזמן אמת</a:t>
            </a:r>
          </a:p>
          <a:p>
            <a:endParaRPr lang="en-GB" dirty="0"/>
          </a:p>
        </p:txBody>
      </p:sp>
      <p:sp>
        <p:nvSpPr>
          <p:cNvPr id="4" name="מציין מיקום של מספר שקופית 3"/>
          <p:cNvSpPr>
            <a:spLocks noGrp="1"/>
          </p:cNvSpPr>
          <p:nvPr>
            <p:ph type="sldNum" sz="quarter" idx="5"/>
          </p:nvPr>
        </p:nvSpPr>
        <p:spPr/>
        <p:txBody>
          <a:bodyPr/>
          <a:lstStyle/>
          <a:p>
            <a:fld id="{1FB524FB-9036-4838-8C94-6BF513E43351}" type="slidenum">
              <a:rPr lang="en-GB" smtClean="0"/>
              <a:t>4</a:t>
            </a:fld>
            <a:endParaRPr lang="en-GB"/>
          </a:p>
        </p:txBody>
      </p:sp>
    </p:spTree>
    <p:extLst>
      <p:ext uri="{BB962C8B-B14F-4D97-AF65-F5344CB8AC3E}">
        <p14:creationId xmlns:p14="http://schemas.microsoft.com/office/powerpoint/2010/main" val="23517539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lvl="0" indent="0" algn="r" rtl="1">
              <a:lnSpc>
                <a:spcPct val="150000"/>
              </a:lnSpc>
              <a:spcBef>
                <a:spcPts val="0"/>
              </a:spcBef>
              <a:spcAft>
                <a:spcPts val="800"/>
              </a:spcAft>
              <a:buFont typeface="Calibri" panose="020F0502020204030204" pitchFamily="34" charset="0"/>
              <a:buNone/>
            </a:pPr>
            <a:r>
              <a:rPr lang="he-IL" sz="1200" b="1"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המטרה בשקף זה היא הבנת הייחודיות במיקרו כבידה בכדי להיערך בהמשך להבנת הקושי בצילום בתנאי מיקרו כבידה.</a:t>
            </a:r>
            <a:endParaRPr lang="he-IL" sz="1200" b="1" u="none" strike="noStrike" kern="1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p>
            <a:pPr marL="0" marR="0" lvl="0" indent="0" algn="r" rtl="1">
              <a:lnSpc>
                <a:spcPct val="150000"/>
              </a:lnSpc>
              <a:spcBef>
                <a:spcPts val="0"/>
              </a:spcBef>
              <a:spcAft>
                <a:spcPts val="800"/>
              </a:spcAft>
              <a:buFont typeface="Calibri" panose="020F0502020204030204" pitchFamily="34" charset="0"/>
              <a:buNone/>
            </a:pPr>
            <a:r>
              <a:rPr lang="he-IL" sz="1200" b="1" u="none" strike="noStrike" kern="100" dirty="0">
                <a:solidFill>
                  <a:schemeClr val="tx1"/>
                </a:solidFill>
                <a:effectLst/>
                <a:latin typeface="Calibri" panose="020F0502020204030204" pitchFamily="34" charset="0"/>
                <a:ea typeface="Calibri" panose="020F0502020204030204" pitchFamily="34" charset="0"/>
                <a:cs typeface="Arial" panose="020B0604020202020204" pitchFamily="34" charset="0"/>
              </a:rPr>
              <a:t>- </a:t>
            </a:r>
            <a:r>
              <a:rPr lang="he-IL" sz="12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בכל זמן נתון התחנה נמצאת במצב הנקרא "נפילה חופשית". כן, ממש כמו במִתקן שעשועים בלונה פארק שמפיל אותנו מטה, רק שמגובה הרבה יותר גדול! (בערך 400 ק"מ מעלינו). בעצם, אפשר להגיד שתחנת החלל כל הזמן נופלת לעבר כדור הארץ אבל מפספסת אותו. הנפילה יוצרת בתחנה תחושה של חוסר משקל, ומאפשרת לחקור את ההתנהגות של חומרים ושל תהליכים מגוּונים בתנאי מיקרו־כבידה. עד היום בוצעו בתחנת החלל מעל ל-3,000 ניסויים.</a:t>
            </a:r>
            <a:endParaRPr lang="he-IL" sz="1200" dirty="0">
              <a:solidFill>
                <a:srgbClr val="000000"/>
              </a:solidFill>
              <a:effectLst/>
              <a:ea typeface="Calibri" panose="020F0502020204030204" pitchFamily="34" charset="0"/>
              <a:cs typeface="Calibri" panose="020F0502020204030204" pitchFamily="34" charset="0"/>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he-IL" sz="1200" u="none" strike="noStrike" kern="100" dirty="0">
                <a:solidFill>
                  <a:srgbClr val="000000"/>
                </a:solidFill>
                <a:effectLst/>
                <a:highlight>
                  <a:srgbClr val="00FF00"/>
                </a:highlight>
                <a:latin typeface="Calibri" panose="020F0502020204030204" pitchFamily="34" charset="0"/>
                <a:ea typeface="Calibri" panose="020F0502020204030204" pitchFamily="34" charset="0"/>
                <a:cs typeface="Calibri" panose="020F0502020204030204" pitchFamily="34" charset="0"/>
              </a:rPr>
              <a:t>- הצעה לפעילות:</a:t>
            </a:r>
            <a:r>
              <a:rPr lang="he-IL" sz="1200"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אפשרו לתלמידים לצלם ולערוך תמונה שלהם אשר מדמה את השהות בתנאי מיקרו כבידה, בדרך יצירתית!</a:t>
            </a:r>
            <a:endParaRPr lang="en-GB" sz="1200" u="none" strike="noStrike" kern="1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מציין מיקום של מספר שקופית 3"/>
          <p:cNvSpPr>
            <a:spLocks noGrp="1"/>
          </p:cNvSpPr>
          <p:nvPr>
            <p:ph type="sldNum" sz="quarter" idx="5"/>
          </p:nvPr>
        </p:nvSpPr>
        <p:spPr/>
        <p:txBody>
          <a:bodyPr/>
          <a:lstStyle/>
          <a:p>
            <a:fld id="{1FB524FB-9036-4838-8C94-6BF513E43351}" type="slidenum">
              <a:rPr lang="en-GB" smtClean="0"/>
              <a:t>5</a:t>
            </a:fld>
            <a:endParaRPr lang="en-GB"/>
          </a:p>
        </p:txBody>
      </p:sp>
    </p:spTree>
    <p:extLst>
      <p:ext uri="{BB962C8B-B14F-4D97-AF65-F5344CB8AC3E}">
        <p14:creationId xmlns:p14="http://schemas.microsoft.com/office/powerpoint/2010/main" val="27247565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he-IL" sz="1200"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מרבית השיגורים לתחנת החלל מתבצעים כיום על ידי המשגר </a:t>
            </a:r>
            <a:r>
              <a:rPr lang="he-IL" sz="1200" b="1"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פלקון</a:t>
            </a:r>
            <a:r>
              <a:rPr lang="he-IL" sz="1200"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והחללית </a:t>
            </a:r>
            <a:r>
              <a:rPr lang="he-IL" sz="1200" b="1"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דרגון</a:t>
            </a:r>
            <a:r>
              <a:rPr lang="he-IL" sz="1200"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של חברת  </a:t>
            </a:r>
            <a:r>
              <a:rPr lang="en-US" sz="1200" b="1"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SpaceX</a:t>
            </a:r>
            <a:r>
              <a:rPr lang="he-IL" sz="1200"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חלק מהשיגורים מתבצעים על ידי רוסיה באמצעות החללית </a:t>
            </a:r>
            <a:r>
              <a:rPr lang="he-IL" sz="1200" b="1"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סויוז</a:t>
            </a:r>
            <a:r>
              <a:rPr lang="he-IL" sz="1200"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הטיל </a:t>
            </a:r>
            <a:r>
              <a:rPr lang="he-IL" sz="1200" b="1"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פלקון 9</a:t>
            </a:r>
            <a:r>
              <a:rPr lang="he-IL" sz="1200"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הוא מַשגר רב שימושי – הוא נועד לבצע מספר משימות:</a:t>
            </a:r>
            <a:br>
              <a:rPr lang="he-IL" sz="1200"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br>
            <a:r>
              <a:rPr lang="he-IL" sz="1200"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להמריא למסלול, לשחרר את המִטען שלו (החללית) ואז לנחות בחזרה בכדור הארץ באופן מדויק! לפני השימוש </a:t>
            </a:r>
            <a:r>
              <a:rPr lang="he-IL" sz="1200" u="none" strike="noStrike" kern="100"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בפלקון</a:t>
            </a:r>
            <a:r>
              <a:rPr lang="he-IL" sz="1200"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היה צורך לבנות מַשגר חדש בכל פעם ששוגר דבר מה לחלל.</a:t>
            </a:r>
            <a:r>
              <a:rPr lang="he-IL" sz="1200" u="none" strike="noStrike" kern="100" dirty="0">
                <a:solidFill>
                  <a:schemeClr val="tx1"/>
                </a:solidFill>
                <a:effectLst/>
                <a:latin typeface="Calibri" panose="020F0502020204030204" pitchFamily="34" charset="0"/>
                <a:ea typeface="Calibri" panose="020F0502020204030204" pitchFamily="34" charset="0"/>
                <a:cs typeface="Arial" panose="020B0604020202020204" pitchFamily="34" charset="0"/>
              </a:rPr>
              <a:t> </a:t>
            </a:r>
            <a:r>
              <a:rPr lang="he-IL" sz="1200"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גם דרגון היא חללית מִטען הניתנת לשימוש חוזר. החללית משוגרת על גבי המשגר פלקון 9 למסלול לווייני נמוך. כשהיא מגיעה למקום המתאים, החללית מתנתקת מהמשגר ומפעילה את המנועים שלה כדי להמשיך לעבר תחנת החלל.</a:t>
            </a:r>
            <a:endParaRPr lang="en-GB" dirty="0"/>
          </a:p>
          <a:p>
            <a:endParaRPr lang="en-GB" dirty="0"/>
          </a:p>
        </p:txBody>
      </p:sp>
      <p:sp>
        <p:nvSpPr>
          <p:cNvPr id="4" name="מציין מיקום של מספר שקופית 3"/>
          <p:cNvSpPr>
            <a:spLocks noGrp="1"/>
          </p:cNvSpPr>
          <p:nvPr>
            <p:ph type="sldNum" sz="quarter" idx="5"/>
          </p:nvPr>
        </p:nvSpPr>
        <p:spPr/>
        <p:txBody>
          <a:bodyPr/>
          <a:lstStyle/>
          <a:p>
            <a:fld id="{1FB524FB-9036-4838-8C94-6BF513E43351}" type="slidenum">
              <a:rPr lang="en-GB" smtClean="0"/>
              <a:t>6</a:t>
            </a:fld>
            <a:endParaRPr lang="en-GB"/>
          </a:p>
        </p:txBody>
      </p:sp>
    </p:spTree>
    <p:extLst>
      <p:ext uri="{BB962C8B-B14F-4D97-AF65-F5344CB8AC3E}">
        <p14:creationId xmlns:p14="http://schemas.microsoft.com/office/powerpoint/2010/main" val="37459845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lvl="0" indent="0" algn="r" rtl="1">
              <a:lnSpc>
                <a:spcPct val="150000"/>
              </a:lnSpc>
              <a:spcBef>
                <a:spcPts val="0"/>
              </a:spcBef>
              <a:spcAft>
                <a:spcPts val="0"/>
              </a:spcAft>
              <a:buFont typeface="Calibri" panose="020F0502020204030204" pitchFamily="34" charset="0"/>
              <a:buNone/>
            </a:pPr>
            <a:r>
              <a:rPr lang="he-IL" sz="1200"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הקופולה היא מִתקן בתחנת החלל שמוקף בשבעה חלונות גדולים, שמהם ניתן לִצפות אל הנוף שמחוץ לתחנה. הנוף הרחב הנשקף מהקופולה גם עוזר לאסטרונאוטים לצלם את כדור הארץ וכן לצלם תופעות שונות (למשל את שדוני הברקים, את זוהַר הקוטב ועוד). </a:t>
            </a:r>
            <a:endParaRPr lang="en-GB" sz="1200" u="none" strike="noStrike" kern="1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r" rtl="1">
              <a:lnSpc>
                <a:spcPct val="150000"/>
              </a:lnSpc>
              <a:spcBef>
                <a:spcPts val="0"/>
              </a:spcBef>
              <a:spcAft>
                <a:spcPts val="800"/>
              </a:spcAft>
              <a:buFont typeface="Calibri" panose="020F0502020204030204" pitchFamily="34" charset="0"/>
              <a:buNone/>
            </a:pPr>
            <a:r>
              <a:rPr lang="he-IL" sz="1200" u="none" strike="noStrike" kern="100" dirty="0">
                <a:solidFill>
                  <a:srgbClr val="000000"/>
                </a:solidFill>
                <a:effectLst/>
                <a:highlight>
                  <a:srgbClr val="00FF00"/>
                </a:highlight>
                <a:latin typeface="Calibri" panose="020F0502020204030204" pitchFamily="34" charset="0"/>
                <a:ea typeface="Calibri" panose="020F0502020204030204" pitchFamily="34" charset="0"/>
                <a:cs typeface="Calibri" panose="020F0502020204030204" pitchFamily="34" charset="0"/>
              </a:rPr>
              <a:t>- הצעה לפעילות:</a:t>
            </a:r>
            <a:r>
              <a:rPr lang="he-IL" sz="1200"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שאלו את התלמידים אם לדעתם זה פשוט לצלם מבעד לחלון הקופולה ואַפשרו להם לנסות לצלם בעצמם, תוך התקרבות לחלון וצילום התמונה המדויקת ביותר שהם יכולים לצלם. הפעילות אמורה לחשוף אותם לבעיות של אור וצל, השתקפויות וחדוּת.</a:t>
            </a:r>
            <a:endParaRPr lang="en-GB" sz="1200" u="none" strike="noStrike" kern="1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מציין מיקום של מספר שקופית 3"/>
          <p:cNvSpPr>
            <a:spLocks noGrp="1"/>
          </p:cNvSpPr>
          <p:nvPr>
            <p:ph type="sldNum" sz="quarter" idx="5"/>
          </p:nvPr>
        </p:nvSpPr>
        <p:spPr/>
        <p:txBody>
          <a:bodyPr/>
          <a:lstStyle/>
          <a:p>
            <a:fld id="{1FB524FB-9036-4838-8C94-6BF513E43351}" type="slidenum">
              <a:rPr lang="en-GB" smtClean="0"/>
              <a:t>7</a:t>
            </a:fld>
            <a:endParaRPr lang="en-GB"/>
          </a:p>
        </p:txBody>
      </p:sp>
    </p:spTree>
    <p:extLst>
      <p:ext uri="{BB962C8B-B14F-4D97-AF65-F5344CB8AC3E}">
        <p14:creationId xmlns:p14="http://schemas.microsoft.com/office/powerpoint/2010/main" val="32645323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he-IL" sz="1200"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בתחילת המפגש צפינו בסרטון שמציג את תופעות שדוני הברקים. עכשיו נרחיב על הקשר בין השדונים לבין תחנת החלל הבין־לאומית. התופעות הללו צולמו לאורך שנים מהקופולה בתחנת החלל הבין־לאומית במסגרת משימות חלל שונות (בין השאר משימה ‏</a:t>
            </a:r>
            <a:r>
              <a:rPr lang="en-GB" sz="1200"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STS-107</a:t>
            </a:r>
            <a:r>
              <a:rPr lang="he-IL" sz="1200"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שבה השתתף האסטרונאוט הישראלי הראשון, </a:t>
            </a:r>
            <a:r>
              <a:rPr lang="he-IL" sz="1200" b="1"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אילן רמון</a:t>
            </a:r>
            <a:r>
              <a:rPr lang="he-IL" sz="1200"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ז"ל, פרויקט ת'ור וכן משימת </a:t>
            </a:r>
            <a:r>
              <a:rPr lang="en-US" sz="1200"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AX1</a:t>
            </a:r>
            <a:r>
              <a:rPr lang="he-IL" sz="1200"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עליה מפורט בשקף הבא. ניתן לראות את ההבדל בין איכויות הצילום לאורך השנים).</a:t>
            </a:r>
            <a:endParaRPr lang="en-GB" sz="1200" u="none" strike="noStrike" kern="1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מציין מיקום של מספר שקופית 3"/>
          <p:cNvSpPr>
            <a:spLocks noGrp="1"/>
          </p:cNvSpPr>
          <p:nvPr>
            <p:ph type="sldNum" sz="quarter" idx="5"/>
          </p:nvPr>
        </p:nvSpPr>
        <p:spPr/>
        <p:txBody>
          <a:bodyPr/>
          <a:lstStyle/>
          <a:p>
            <a:fld id="{1FB524FB-9036-4838-8C94-6BF513E43351}" type="slidenum">
              <a:rPr lang="en-GB" smtClean="0"/>
              <a:t>8</a:t>
            </a:fld>
            <a:endParaRPr lang="en-GB"/>
          </a:p>
        </p:txBody>
      </p:sp>
    </p:spTree>
    <p:extLst>
      <p:ext uri="{BB962C8B-B14F-4D97-AF65-F5344CB8AC3E}">
        <p14:creationId xmlns:p14="http://schemas.microsoft.com/office/powerpoint/2010/main" val="29955409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lvl="0" indent="0" algn="r" rtl="1">
              <a:lnSpc>
                <a:spcPct val="150000"/>
              </a:lnSpc>
              <a:spcBef>
                <a:spcPts val="0"/>
              </a:spcBef>
              <a:spcAft>
                <a:spcPts val="0"/>
              </a:spcAft>
              <a:buFont typeface="Calibri" panose="020F0502020204030204" pitchFamily="34" charset="0"/>
              <a:buNone/>
            </a:pPr>
            <a:r>
              <a:rPr lang="he-IL" sz="1200"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באפריל 2022 שוגרו לתחנת החלל הבין־לאומית ארבעה אסטרונאוטים במסגרת המשימה </a:t>
            </a:r>
            <a:r>
              <a:rPr lang="en-GB" sz="1200"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AX</a:t>
            </a:r>
            <a:r>
              <a:rPr lang="en-US" sz="1200"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1</a:t>
            </a:r>
            <a:r>
              <a:rPr lang="he-IL" sz="1200"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המשימה הפרטית הראשונה לתחנת החלל (בניגוד למשימות קודמות, שנוהלו על ידי ממשלות). האסטרונאוט הישראלי השני </a:t>
            </a:r>
            <a:r>
              <a:rPr lang="he-IL" sz="1200" b="1"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איתן סטיבה</a:t>
            </a:r>
            <a:r>
              <a:rPr lang="he-IL" sz="1200"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שהשתתף במשימה, צילם שדוני ברקים מתחנת החלל כחלק מהמחקר שמוביל פרופסור </a:t>
            </a:r>
            <a:r>
              <a:rPr lang="he-IL" sz="1200" b="1"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יואב יאיר</a:t>
            </a:r>
            <a:r>
              <a:rPr lang="he-IL" sz="1200"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מאוניברסיטת רייכמן. הניסוי נקרא </a:t>
            </a:r>
            <a:r>
              <a:rPr lang="en-US" sz="1200" b="1"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ILAN-ES</a:t>
            </a:r>
            <a:r>
              <a:rPr lang="he-IL" sz="1200"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1200"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ILAN</a:t>
            </a:r>
            <a:r>
              <a:rPr lang="he-IL" sz="1200"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 על שמו של אילן רמון, שהתחיל את הניסוי לפני שנספה באסון הקולומביה בשנת 2003 ו-</a:t>
            </a:r>
            <a:r>
              <a:rPr lang="en-GB" sz="1200"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ES</a:t>
            </a:r>
            <a:r>
              <a:rPr lang="he-IL" sz="1200"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על שם ממשיכו, האסטרונאוט איתן סטיבה. </a:t>
            </a:r>
            <a:endParaRPr lang="en-GB" sz="1200" u="none" strike="noStrike" kern="1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r" rtl="1">
              <a:lnSpc>
                <a:spcPct val="150000"/>
              </a:lnSpc>
              <a:spcBef>
                <a:spcPts val="0"/>
              </a:spcBef>
              <a:spcAft>
                <a:spcPts val="800"/>
              </a:spcAft>
              <a:buFont typeface="Calibri" panose="020F0502020204030204" pitchFamily="34" charset="0"/>
              <a:buNone/>
            </a:pPr>
            <a:r>
              <a:rPr lang="he-IL" sz="1800" u="none" strike="noStrike" kern="100" dirty="0">
                <a:solidFill>
                  <a:srgbClr val="000000"/>
                </a:solidFill>
                <a:effectLst/>
                <a:latin typeface="Calibri" panose="020F0502020204030204" pitchFamily="34" charset="0"/>
                <a:ea typeface="Calibri" panose="020F0502020204030204" pitchFamily="34" charset="0"/>
                <a:cs typeface="Assistant" pitchFamily="2" charset="-79"/>
              </a:rPr>
              <a:t>- אפשרות: ניתן להעביר מצגת על משימת "רקיע" – המשימה של איתן סטיבה, האסטרונאוט הישראלי השני בחלל – </a:t>
            </a:r>
            <a:r>
              <a:rPr lang="he-IL" sz="1800" u="none" strike="noStrike" kern="100" dirty="0">
                <a:solidFill>
                  <a:srgbClr val="0563C1"/>
                </a:solidFill>
                <a:effectLst/>
                <a:latin typeface="Calibri" panose="020F0502020204030204" pitchFamily="34" charset="0"/>
                <a:ea typeface="Calibri" panose="020F0502020204030204" pitchFamily="34" charset="0"/>
                <a:cs typeface="Assistant" pitchFamily="2" charset="-79"/>
                <a:hlinkClick r:id="rId3"/>
              </a:rPr>
              <a:t>קישור</a:t>
            </a:r>
            <a:r>
              <a:rPr lang="he-IL" sz="1800" u="none" strike="noStrike" kern="100" dirty="0">
                <a:solidFill>
                  <a:srgbClr val="000000"/>
                </a:solidFill>
                <a:effectLst/>
                <a:latin typeface="Calibri" panose="020F0502020204030204" pitchFamily="34" charset="0"/>
                <a:ea typeface="Calibri" panose="020F0502020204030204" pitchFamily="34" charset="0"/>
                <a:cs typeface="Assistant" pitchFamily="2" charset="-79"/>
              </a:rPr>
              <a:t> למצגת.</a:t>
            </a:r>
            <a:endParaRPr lang="en-GB" sz="1800" u="none" strike="noStrike" kern="1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מציין מיקום של מספר שקופית 3"/>
          <p:cNvSpPr>
            <a:spLocks noGrp="1"/>
          </p:cNvSpPr>
          <p:nvPr>
            <p:ph type="sldNum" sz="quarter" idx="5"/>
          </p:nvPr>
        </p:nvSpPr>
        <p:spPr/>
        <p:txBody>
          <a:bodyPr/>
          <a:lstStyle/>
          <a:p>
            <a:fld id="{1FB524FB-9036-4838-8C94-6BF513E43351}" type="slidenum">
              <a:rPr lang="en-GB" smtClean="0"/>
              <a:t>9</a:t>
            </a:fld>
            <a:endParaRPr lang="en-GB"/>
          </a:p>
        </p:txBody>
      </p:sp>
    </p:spTree>
    <p:extLst>
      <p:ext uri="{BB962C8B-B14F-4D97-AF65-F5344CB8AC3E}">
        <p14:creationId xmlns:p14="http://schemas.microsoft.com/office/powerpoint/2010/main" val="32840372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מציין מיקום של תמונת שקופית 1"/>
          <p:cNvSpPr>
            <a:spLocks noGrp="1" noRot="1" noChangeAspect="1"/>
          </p:cNvSpPr>
          <p:nvPr>
            <p:ph type="sldImg"/>
          </p:nvPr>
        </p:nvSpPr>
        <p:spPr/>
      </p:sp>
      <p:sp>
        <p:nvSpPr>
          <p:cNvPr id="3" name="מציין מיקום של הערות 2"/>
          <p:cNvSpPr>
            <a:spLocks noGrp="1"/>
          </p:cNvSpPr>
          <p:nvPr>
            <p:ph type="body" idx="1"/>
          </p:nvPr>
        </p:nvSpPr>
        <p:spPr/>
        <p:txBody>
          <a:bodyPr/>
          <a:lstStyle/>
          <a:p>
            <a:pPr marL="0" marR="0" lvl="0" indent="0" algn="r" rtl="1">
              <a:lnSpc>
                <a:spcPct val="150000"/>
              </a:lnSpc>
              <a:spcBef>
                <a:spcPts val="0"/>
              </a:spcBef>
              <a:spcAft>
                <a:spcPts val="0"/>
              </a:spcAft>
              <a:buFont typeface="Calibri" panose="020F0502020204030204" pitchFamily="34" charset="0"/>
              <a:buNone/>
            </a:pPr>
            <a:r>
              <a:rPr lang="he-IL" sz="1200"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הפנָיה לתמונות בשקף: את התופעות שצולמו מהחלל ניתן לצלם גם מכדור הארץ. יש להדגיש לתלמידים שגם הם יכולים לצלם אותן ולהפוך בעצמם ל"ציידי שדונים". התמונות המוצגות צולמו ע"י חובבי צילום מכל העולם שחברוּ יחדיו כדי ליצור את הגלריה הגדולה ביותר של התופעות המסתוריות הללו ובכך ליצור מאגר מידע מועיל לחוקרים! גם אתם יכולים לקחת בכך חלק. ראשית הירשמו </a:t>
            </a:r>
            <a:r>
              <a:rPr lang="he-IL" sz="1200" u="none" strike="noStrike" kern="100" dirty="0">
                <a:effectLst/>
                <a:latin typeface="Calibri" panose="020F0502020204030204" pitchFamily="34" charset="0"/>
                <a:ea typeface="Calibri" panose="020F0502020204030204" pitchFamily="34" charset="0"/>
                <a:cs typeface="Arial" panose="020B0604020202020204" pitchFamily="34" charset="0"/>
              </a:rPr>
              <a:t>לאתר</a:t>
            </a:r>
            <a:r>
              <a:rPr lang="he-IL" sz="1200"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1200"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hlinkClick r:id="rId3"/>
              </a:rPr>
              <a:t>https://spritacular.org</a:t>
            </a:r>
            <a:r>
              <a:rPr lang="he-IL" sz="1200"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t>
            </a:r>
            <a:endParaRPr lang="en-GB" sz="1200" u="none" strike="noStrike" kern="100" dirty="0">
              <a:effectLst/>
              <a:latin typeface="Calibri" panose="020F0502020204030204" pitchFamily="34" charset="0"/>
              <a:ea typeface="Calibri" panose="020F0502020204030204" pitchFamily="34" charset="0"/>
              <a:cs typeface="Arial" panose="020B0604020202020204" pitchFamily="34" charset="0"/>
            </a:endParaRPr>
          </a:p>
          <a:p>
            <a:pPr marL="0" marR="0" lvl="0" indent="0" algn="r" rtl="1">
              <a:lnSpc>
                <a:spcPct val="150000"/>
              </a:lnSpc>
              <a:spcBef>
                <a:spcPts val="0"/>
              </a:spcBef>
              <a:spcAft>
                <a:spcPts val="800"/>
              </a:spcAft>
              <a:buFont typeface="Calibri" panose="020F0502020204030204" pitchFamily="34" charset="0"/>
              <a:buNone/>
            </a:pPr>
            <a:r>
              <a:rPr lang="he-IL" sz="1200" b="1"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הצעה לפעילות:</a:t>
            </a:r>
            <a:r>
              <a:rPr lang="he-IL" sz="1200" u="none" strike="noStrike" kern="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היכנסו לאתר לאחר שנרשמתם ובחרו את התמונה היפה ביותר מהמדינה שבּה הכי הייתם רוצים לבקר!</a:t>
            </a:r>
            <a:endParaRPr lang="en-GB" sz="1200" u="none" strike="noStrike" kern="1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מציין מיקום של מספר שקופית 3"/>
          <p:cNvSpPr>
            <a:spLocks noGrp="1"/>
          </p:cNvSpPr>
          <p:nvPr>
            <p:ph type="sldNum" sz="quarter" idx="5"/>
          </p:nvPr>
        </p:nvSpPr>
        <p:spPr/>
        <p:txBody>
          <a:bodyPr/>
          <a:lstStyle/>
          <a:p>
            <a:fld id="{1FB524FB-9036-4838-8C94-6BF513E43351}" type="slidenum">
              <a:rPr lang="en-GB" smtClean="0"/>
              <a:t>10</a:t>
            </a:fld>
            <a:endParaRPr lang="en-GB"/>
          </a:p>
        </p:txBody>
      </p:sp>
    </p:spTree>
    <p:extLst>
      <p:ext uri="{BB962C8B-B14F-4D97-AF65-F5344CB8AC3E}">
        <p14:creationId xmlns:p14="http://schemas.microsoft.com/office/powerpoint/2010/main" val="11575030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שקופית כותרת">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id="{AB566D07-2C67-5C03-BFA3-F4EECF03B526}"/>
              </a:ext>
            </a:extLst>
          </p:cNvPr>
          <p:cNvSpPr>
            <a:spLocks noGrp="1"/>
          </p:cNvSpPr>
          <p:nvPr>
            <p:ph type="ctrTitle"/>
          </p:nvPr>
        </p:nvSpPr>
        <p:spPr>
          <a:xfrm>
            <a:off x="1524000" y="1122363"/>
            <a:ext cx="9144000" cy="2387600"/>
          </a:xfrm>
        </p:spPr>
        <p:txBody>
          <a:bodyPr anchor="b"/>
          <a:lstStyle>
            <a:lvl1pPr algn="ctr">
              <a:defRPr sz="6000"/>
            </a:lvl1pPr>
          </a:lstStyle>
          <a:p>
            <a:r>
              <a:rPr lang="he-IL"/>
              <a:t>לחץ כדי לערוך סגנון כותרת של תבנית בסיס</a:t>
            </a:r>
            <a:endParaRPr lang="en-GB"/>
          </a:p>
        </p:txBody>
      </p:sp>
      <p:sp>
        <p:nvSpPr>
          <p:cNvPr id="3" name="כותרת משנה 2">
            <a:extLst>
              <a:ext uri="{FF2B5EF4-FFF2-40B4-BE49-F238E27FC236}">
                <a16:creationId xmlns:a16="http://schemas.microsoft.com/office/drawing/2014/main" id="{46BBEBC3-AABD-0AEE-BBFD-3BD87D491B8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he-IL"/>
              <a:t>לחץ כדי לערוך סגנון כותרת משנה של תבנית בסיס</a:t>
            </a:r>
            <a:endParaRPr lang="en-GB"/>
          </a:p>
        </p:txBody>
      </p:sp>
      <p:sp>
        <p:nvSpPr>
          <p:cNvPr id="4" name="מציין מיקום של תאריך 3">
            <a:extLst>
              <a:ext uri="{FF2B5EF4-FFF2-40B4-BE49-F238E27FC236}">
                <a16:creationId xmlns:a16="http://schemas.microsoft.com/office/drawing/2014/main" id="{91D96D9D-8A33-E584-6280-C05B4DF8EB5F}"/>
              </a:ext>
            </a:extLst>
          </p:cNvPr>
          <p:cNvSpPr>
            <a:spLocks noGrp="1"/>
          </p:cNvSpPr>
          <p:nvPr>
            <p:ph type="dt" sz="half" idx="10"/>
          </p:nvPr>
        </p:nvSpPr>
        <p:spPr/>
        <p:txBody>
          <a:bodyPr/>
          <a:lstStyle/>
          <a:p>
            <a:fld id="{2B35F5DF-1B28-4721-9DE3-BC56ADB944F6}" type="datetimeFigureOut">
              <a:rPr lang="en-GB" smtClean="0"/>
              <a:t>04/02/2024</a:t>
            </a:fld>
            <a:endParaRPr lang="en-GB"/>
          </a:p>
        </p:txBody>
      </p:sp>
      <p:sp>
        <p:nvSpPr>
          <p:cNvPr id="5" name="מציין מיקום של כותרת תחתונה 4">
            <a:extLst>
              <a:ext uri="{FF2B5EF4-FFF2-40B4-BE49-F238E27FC236}">
                <a16:creationId xmlns:a16="http://schemas.microsoft.com/office/drawing/2014/main" id="{D5DFC984-B538-0089-E91A-28420ECC1236}"/>
              </a:ext>
            </a:extLst>
          </p:cNvPr>
          <p:cNvSpPr>
            <a:spLocks noGrp="1"/>
          </p:cNvSpPr>
          <p:nvPr>
            <p:ph type="ftr" sz="quarter" idx="11"/>
          </p:nvPr>
        </p:nvSpPr>
        <p:spPr/>
        <p:txBody>
          <a:bodyPr/>
          <a:lstStyle/>
          <a:p>
            <a:endParaRPr lang="en-GB"/>
          </a:p>
        </p:txBody>
      </p:sp>
      <p:sp>
        <p:nvSpPr>
          <p:cNvPr id="6" name="מציין מיקום של מספר שקופית 5">
            <a:extLst>
              <a:ext uri="{FF2B5EF4-FFF2-40B4-BE49-F238E27FC236}">
                <a16:creationId xmlns:a16="http://schemas.microsoft.com/office/drawing/2014/main" id="{CE6C5483-CB9C-491D-E885-F595D68F19AE}"/>
              </a:ext>
            </a:extLst>
          </p:cNvPr>
          <p:cNvSpPr>
            <a:spLocks noGrp="1"/>
          </p:cNvSpPr>
          <p:nvPr>
            <p:ph type="sldNum" sz="quarter" idx="12"/>
          </p:nvPr>
        </p:nvSpPr>
        <p:spPr/>
        <p:txBody>
          <a:bodyPr/>
          <a:lstStyle/>
          <a:p>
            <a:fld id="{816F8AFA-2F40-4D53-BCFB-120459F5AEAB}" type="slidenum">
              <a:rPr lang="en-GB" smtClean="0"/>
              <a:t>‹#›</a:t>
            </a:fld>
            <a:endParaRPr lang="en-GB"/>
          </a:p>
        </p:txBody>
      </p:sp>
    </p:spTree>
    <p:extLst>
      <p:ext uri="{BB962C8B-B14F-4D97-AF65-F5344CB8AC3E}">
        <p14:creationId xmlns:p14="http://schemas.microsoft.com/office/powerpoint/2010/main" val="25738828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כותרת וטקסט אנכי">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id="{F5CE42BD-BAAF-42CC-3768-EC87C5FBB035}"/>
              </a:ext>
            </a:extLst>
          </p:cNvPr>
          <p:cNvSpPr>
            <a:spLocks noGrp="1"/>
          </p:cNvSpPr>
          <p:nvPr>
            <p:ph type="title"/>
          </p:nvPr>
        </p:nvSpPr>
        <p:spPr/>
        <p:txBody>
          <a:bodyPr/>
          <a:lstStyle/>
          <a:p>
            <a:r>
              <a:rPr lang="he-IL"/>
              <a:t>לחץ כדי לערוך סגנון כותרת של תבנית בסיס</a:t>
            </a:r>
            <a:endParaRPr lang="en-GB"/>
          </a:p>
        </p:txBody>
      </p:sp>
      <p:sp>
        <p:nvSpPr>
          <p:cNvPr id="3" name="מציין מיקום של טקסט אנכי 2">
            <a:extLst>
              <a:ext uri="{FF2B5EF4-FFF2-40B4-BE49-F238E27FC236}">
                <a16:creationId xmlns:a16="http://schemas.microsoft.com/office/drawing/2014/main" id="{C99D2EC0-2E2D-B6FB-4559-5A6C927349B9}"/>
              </a:ext>
            </a:extLst>
          </p:cNvPr>
          <p:cNvSpPr>
            <a:spLocks noGrp="1"/>
          </p:cNvSpPr>
          <p:nvPr>
            <p:ph type="body" orient="vert" idx="1"/>
          </p:nvPr>
        </p:nvSpPr>
        <p:spPr/>
        <p:txBody>
          <a:bodyPr vert="eaVert"/>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GB"/>
          </a:p>
        </p:txBody>
      </p:sp>
      <p:sp>
        <p:nvSpPr>
          <p:cNvPr id="4" name="מציין מיקום של תאריך 3">
            <a:extLst>
              <a:ext uri="{FF2B5EF4-FFF2-40B4-BE49-F238E27FC236}">
                <a16:creationId xmlns:a16="http://schemas.microsoft.com/office/drawing/2014/main" id="{9CE2710D-8E46-E685-E75C-BAB268272F3D}"/>
              </a:ext>
            </a:extLst>
          </p:cNvPr>
          <p:cNvSpPr>
            <a:spLocks noGrp="1"/>
          </p:cNvSpPr>
          <p:nvPr>
            <p:ph type="dt" sz="half" idx="10"/>
          </p:nvPr>
        </p:nvSpPr>
        <p:spPr/>
        <p:txBody>
          <a:bodyPr/>
          <a:lstStyle/>
          <a:p>
            <a:fld id="{2B35F5DF-1B28-4721-9DE3-BC56ADB944F6}" type="datetimeFigureOut">
              <a:rPr lang="en-GB" smtClean="0"/>
              <a:t>04/02/2024</a:t>
            </a:fld>
            <a:endParaRPr lang="en-GB"/>
          </a:p>
        </p:txBody>
      </p:sp>
      <p:sp>
        <p:nvSpPr>
          <p:cNvPr id="5" name="מציין מיקום של כותרת תחתונה 4">
            <a:extLst>
              <a:ext uri="{FF2B5EF4-FFF2-40B4-BE49-F238E27FC236}">
                <a16:creationId xmlns:a16="http://schemas.microsoft.com/office/drawing/2014/main" id="{F82E0778-16D6-42C8-FF83-2B5B30C2AC06}"/>
              </a:ext>
            </a:extLst>
          </p:cNvPr>
          <p:cNvSpPr>
            <a:spLocks noGrp="1"/>
          </p:cNvSpPr>
          <p:nvPr>
            <p:ph type="ftr" sz="quarter" idx="11"/>
          </p:nvPr>
        </p:nvSpPr>
        <p:spPr/>
        <p:txBody>
          <a:bodyPr/>
          <a:lstStyle/>
          <a:p>
            <a:endParaRPr lang="en-GB"/>
          </a:p>
        </p:txBody>
      </p:sp>
      <p:sp>
        <p:nvSpPr>
          <p:cNvPr id="6" name="מציין מיקום של מספר שקופית 5">
            <a:extLst>
              <a:ext uri="{FF2B5EF4-FFF2-40B4-BE49-F238E27FC236}">
                <a16:creationId xmlns:a16="http://schemas.microsoft.com/office/drawing/2014/main" id="{82167EC9-FEE0-D220-2ED7-E4E8E712EB44}"/>
              </a:ext>
            </a:extLst>
          </p:cNvPr>
          <p:cNvSpPr>
            <a:spLocks noGrp="1"/>
          </p:cNvSpPr>
          <p:nvPr>
            <p:ph type="sldNum" sz="quarter" idx="12"/>
          </p:nvPr>
        </p:nvSpPr>
        <p:spPr/>
        <p:txBody>
          <a:bodyPr/>
          <a:lstStyle/>
          <a:p>
            <a:fld id="{816F8AFA-2F40-4D53-BCFB-120459F5AEAB}" type="slidenum">
              <a:rPr lang="en-GB" smtClean="0"/>
              <a:t>‹#›</a:t>
            </a:fld>
            <a:endParaRPr lang="en-GB"/>
          </a:p>
        </p:txBody>
      </p:sp>
    </p:spTree>
    <p:extLst>
      <p:ext uri="{BB962C8B-B14F-4D97-AF65-F5344CB8AC3E}">
        <p14:creationId xmlns:p14="http://schemas.microsoft.com/office/powerpoint/2010/main" val="32052704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כותרת אנכית וטקסט">
    <p:spTree>
      <p:nvGrpSpPr>
        <p:cNvPr id="1" name=""/>
        <p:cNvGrpSpPr/>
        <p:nvPr/>
      </p:nvGrpSpPr>
      <p:grpSpPr>
        <a:xfrm>
          <a:off x="0" y="0"/>
          <a:ext cx="0" cy="0"/>
          <a:chOff x="0" y="0"/>
          <a:chExt cx="0" cy="0"/>
        </a:xfrm>
      </p:grpSpPr>
      <p:sp>
        <p:nvSpPr>
          <p:cNvPr id="2" name="כותרת אנכית 1">
            <a:extLst>
              <a:ext uri="{FF2B5EF4-FFF2-40B4-BE49-F238E27FC236}">
                <a16:creationId xmlns:a16="http://schemas.microsoft.com/office/drawing/2014/main" id="{76F28831-5103-11C2-E34B-286A145BEA04}"/>
              </a:ext>
            </a:extLst>
          </p:cNvPr>
          <p:cNvSpPr>
            <a:spLocks noGrp="1"/>
          </p:cNvSpPr>
          <p:nvPr>
            <p:ph type="title" orient="vert"/>
          </p:nvPr>
        </p:nvSpPr>
        <p:spPr>
          <a:xfrm>
            <a:off x="8724900" y="365125"/>
            <a:ext cx="2628900" cy="5811838"/>
          </a:xfrm>
        </p:spPr>
        <p:txBody>
          <a:bodyPr vert="eaVert"/>
          <a:lstStyle/>
          <a:p>
            <a:r>
              <a:rPr lang="he-IL"/>
              <a:t>לחץ כדי לערוך סגנון כותרת של תבנית בסיס</a:t>
            </a:r>
            <a:endParaRPr lang="en-GB"/>
          </a:p>
        </p:txBody>
      </p:sp>
      <p:sp>
        <p:nvSpPr>
          <p:cNvPr id="3" name="מציין מיקום של טקסט אנכי 2">
            <a:extLst>
              <a:ext uri="{FF2B5EF4-FFF2-40B4-BE49-F238E27FC236}">
                <a16:creationId xmlns:a16="http://schemas.microsoft.com/office/drawing/2014/main" id="{668B8EE5-0C9D-8F22-AFEC-EF9B571C3882}"/>
              </a:ext>
            </a:extLst>
          </p:cNvPr>
          <p:cNvSpPr>
            <a:spLocks noGrp="1"/>
          </p:cNvSpPr>
          <p:nvPr>
            <p:ph type="body" orient="vert" idx="1"/>
          </p:nvPr>
        </p:nvSpPr>
        <p:spPr>
          <a:xfrm>
            <a:off x="838200" y="365125"/>
            <a:ext cx="7734300" cy="5811838"/>
          </a:xfrm>
        </p:spPr>
        <p:txBody>
          <a:bodyPr vert="eaVert"/>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GB"/>
          </a:p>
        </p:txBody>
      </p:sp>
      <p:sp>
        <p:nvSpPr>
          <p:cNvPr id="4" name="מציין מיקום של תאריך 3">
            <a:extLst>
              <a:ext uri="{FF2B5EF4-FFF2-40B4-BE49-F238E27FC236}">
                <a16:creationId xmlns:a16="http://schemas.microsoft.com/office/drawing/2014/main" id="{F94A7451-0F55-FC06-8D6A-818BC4818405}"/>
              </a:ext>
            </a:extLst>
          </p:cNvPr>
          <p:cNvSpPr>
            <a:spLocks noGrp="1"/>
          </p:cNvSpPr>
          <p:nvPr>
            <p:ph type="dt" sz="half" idx="10"/>
          </p:nvPr>
        </p:nvSpPr>
        <p:spPr/>
        <p:txBody>
          <a:bodyPr/>
          <a:lstStyle/>
          <a:p>
            <a:fld id="{2B35F5DF-1B28-4721-9DE3-BC56ADB944F6}" type="datetimeFigureOut">
              <a:rPr lang="en-GB" smtClean="0"/>
              <a:t>04/02/2024</a:t>
            </a:fld>
            <a:endParaRPr lang="en-GB"/>
          </a:p>
        </p:txBody>
      </p:sp>
      <p:sp>
        <p:nvSpPr>
          <p:cNvPr id="5" name="מציין מיקום של כותרת תחתונה 4">
            <a:extLst>
              <a:ext uri="{FF2B5EF4-FFF2-40B4-BE49-F238E27FC236}">
                <a16:creationId xmlns:a16="http://schemas.microsoft.com/office/drawing/2014/main" id="{D9DCAE78-4A44-2ABB-5B6E-AAB9F0DC0ADC}"/>
              </a:ext>
            </a:extLst>
          </p:cNvPr>
          <p:cNvSpPr>
            <a:spLocks noGrp="1"/>
          </p:cNvSpPr>
          <p:nvPr>
            <p:ph type="ftr" sz="quarter" idx="11"/>
          </p:nvPr>
        </p:nvSpPr>
        <p:spPr/>
        <p:txBody>
          <a:bodyPr/>
          <a:lstStyle/>
          <a:p>
            <a:endParaRPr lang="en-GB"/>
          </a:p>
        </p:txBody>
      </p:sp>
      <p:sp>
        <p:nvSpPr>
          <p:cNvPr id="6" name="מציין מיקום של מספר שקופית 5">
            <a:extLst>
              <a:ext uri="{FF2B5EF4-FFF2-40B4-BE49-F238E27FC236}">
                <a16:creationId xmlns:a16="http://schemas.microsoft.com/office/drawing/2014/main" id="{DB686BC4-2600-DBC4-B37C-15EFB4E23E51}"/>
              </a:ext>
            </a:extLst>
          </p:cNvPr>
          <p:cNvSpPr>
            <a:spLocks noGrp="1"/>
          </p:cNvSpPr>
          <p:nvPr>
            <p:ph type="sldNum" sz="quarter" idx="12"/>
          </p:nvPr>
        </p:nvSpPr>
        <p:spPr/>
        <p:txBody>
          <a:bodyPr/>
          <a:lstStyle/>
          <a:p>
            <a:fld id="{816F8AFA-2F40-4D53-BCFB-120459F5AEAB}" type="slidenum">
              <a:rPr lang="en-GB" smtClean="0"/>
              <a:t>‹#›</a:t>
            </a:fld>
            <a:endParaRPr lang="en-GB"/>
          </a:p>
        </p:txBody>
      </p:sp>
    </p:spTree>
    <p:extLst>
      <p:ext uri="{BB962C8B-B14F-4D97-AF65-F5344CB8AC3E}">
        <p14:creationId xmlns:p14="http://schemas.microsoft.com/office/powerpoint/2010/main" val="36694491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כותרת ותוכן">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id="{1094863E-1AE1-5A3F-FEAA-76B2B72B3DF6}"/>
              </a:ext>
            </a:extLst>
          </p:cNvPr>
          <p:cNvSpPr>
            <a:spLocks noGrp="1"/>
          </p:cNvSpPr>
          <p:nvPr>
            <p:ph type="title"/>
          </p:nvPr>
        </p:nvSpPr>
        <p:spPr/>
        <p:txBody>
          <a:bodyPr/>
          <a:lstStyle/>
          <a:p>
            <a:r>
              <a:rPr lang="he-IL"/>
              <a:t>לחץ כדי לערוך סגנון כותרת של תבנית בסיס</a:t>
            </a:r>
            <a:endParaRPr lang="en-GB"/>
          </a:p>
        </p:txBody>
      </p:sp>
      <p:sp>
        <p:nvSpPr>
          <p:cNvPr id="3" name="מציין מיקום תוכן 2">
            <a:extLst>
              <a:ext uri="{FF2B5EF4-FFF2-40B4-BE49-F238E27FC236}">
                <a16:creationId xmlns:a16="http://schemas.microsoft.com/office/drawing/2014/main" id="{68CE5BA4-1B2D-6692-9F23-4D30919B85C8}"/>
              </a:ext>
            </a:extLst>
          </p:cNvPr>
          <p:cNvSpPr>
            <a:spLocks noGrp="1"/>
          </p:cNvSpPr>
          <p:nvPr>
            <p:ph idx="1"/>
          </p:nvPr>
        </p:nvSpPr>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GB"/>
          </a:p>
        </p:txBody>
      </p:sp>
      <p:sp>
        <p:nvSpPr>
          <p:cNvPr id="4" name="מציין מיקום של תאריך 3">
            <a:extLst>
              <a:ext uri="{FF2B5EF4-FFF2-40B4-BE49-F238E27FC236}">
                <a16:creationId xmlns:a16="http://schemas.microsoft.com/office/drawing/2014/main" id="{B480A10A-CDED-7C53-693F-F3F8C2D89A2A}"/>
              </a:ext>
            </a:extLst>
          </p:cNvPr>
          <p:cNvSpPr>
            <a:spLocks noGrp="1"/>
          </p:cNvSpPr>
          <p:nvPr>
            <p:ph type="dt" sz="half" idx="10"/>
          </p:nvPr>
        </p:nvSpPr>
        <p:spPr/>
        <p:txBody>
          <a:bodyPr/>
          <a:lstStyle/>
          <a:p>
            <a:fld id="{2B35F5DF-1B28-4721-9DE3-BC56ADB944F6}" type="datetimeFigureOut">
              <a:rPr lang="en-GB" smtClean="0"/>
              <a:t>04/02/2024</a:t>
            </a:fld>
            <a:endParaRPr lang="en-GB"/>
          </a:p>
        </p:txBody>
      </p:sp>
      <p:sp>
        <p:nvSpPr>
          <p:cNvPr id="5" name="מציין מיקום של כותרת תחתונה 4">
            <a:extLst>
              <a:ext uri="{FF2B5EF4-FFF2-40B4-BE49-F238E27FC236}">
                <a16:creationId xmlns:a16="http://schemas.microsoft.com/office/drawing/2014/main" id="{7AABFB08-9738-AEC0-9523-08C6C09603B7}"/>
              </a:ext>
            </a:extLst>
          </p:cNvPr>
          <p:cNvSpPr>
            <a:spLocks noGrp="1"/>
          </p:cNvSpPr>
          <p:nvPr>
            <p:ph type="ftr" sz="quarter" idx="11"/>
          </p:nvPr>
        </p:nvSpPr>
        <p:spPr/>
        <p:txBody>
          <a:bodyPr/>
          <a:lstStyle/>
          <a:p>
            <a:endParaRPr lang="en-GB"/>
          </a:p>
        </p:txBody>
      </p:sp>
      <p:sp>
        <p:nvSpPr>
          <p:cNvPr id="6" name="מציין מיקום של מספר שקופית 5">
            <a:extLst>
              <a:ext uri="{FF2B5EF4-FFF2-40B4-BE49-F238E27FC236}">
                <a16:creationId xmlns:a16="http://schemas.microsoft.com/office/drawing/2014/main" id="{99058FF6-D123-2929-5D9B-2B92B9C3D2CE}"/>
              </a:ext>
            </a:extLst>
          </p:cNvPr>
          <p:cNvSpPr>
            <a:spLocks noGrp="1"/>
          </p:cNvSpPr>
          <p:nvPr>
            <p:ph type="sldNum" sz="quarter" idx="12"/>
          </p:nvPr>
        </p:nvSpPr>
        <p:spPr/>
        <p:txBody>
          <a:bodyPr/>
          <a:lstStyle/>
          <a:p>
            <a:fld id="{816F8AFA-2F40-4D53-BCFB-120459F5AEAB}" type="slidenum">
              <a:rPr lang="en-GB" smtClean="0"/>
              <a:t>‹#›</a:t>
            </a:fld>
            <a:endParaRPr lang="en-GB"/>
          </a:p>
        </p:txBody>
      </p:sp>
    </p:spTree>
    <p:extLst>
      <p:ext uri="{BB962C8B-B14F-4D97-AF65-F5344CB8AC3E}">
        <p14:creationId xmlns:p14="http://schemas.microsoft.com/office/powerpoint/2010/main" val="16485501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כותרת מקטע עליונה">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id="{D073A718-03F3-73D3-42BF-CAD37307B5A1}"/>
              </a:ext>
            </a:extLst>
          </p:cNvPr>
          <p:cNvSpPr>
            <a:spLocks noGrp="1"/>
          </p:cNvSpPr>
          <p:nvPr>
            <p:ph type="title"/>
          </p:nvPr>
        </p:nvSpPr>
        <p:spPr>
          <a:xfrm>
            <a:off x="831850" y="1709738"/>
            <a:ext cx="10515600" cy="2852737"/>
          </a:xfrm>
        </p:spPr>
        <p:txBody>
          <a:bodyPr anchor="b"/>
          <a:lstStyle>
            <a:lvl1pPr>
              <a:defRPr sz="6000"/>
            </a:lvl1pPr>
          </a:lstStyle>
          <a:p>
            <a:r>
              <a:rPr lang="he-IL"/>
              <a:t>לחץ כדי לערוך סגנון כותרת של תבנית בסיס</a:t>
            </a:r>
            <a:endParaRPr lang="en-GB"/>
          </a:p>
        </p:txBody>
      </p:sp>
      <p:sp>
        <p:nvSpPr>
          <p:cNvPr id="3" name="מציין מיקום טקסט 2">
            <a:extLst>
              <a:ext uri="{FF2B5EF4-FFF2-40B4-BE49-F238E27FC236}">
                <a16:creationId xmlns:a16="http://schemas.microsoft.com/office/drawing/2014/main" id="{400E7E82-8712-D70F-6E73-AC475C750CA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he-IL"/>
              <a:t>לחץ כדי לערוך סגנונות טקסט של תבנית בסיס</a:t>
            </a:r>
          </a:p>
        </p:txBody>
      </p:sp>
      <p:sp>
        <p:nvSpPr>
          <p:cNvPr id="4" name="מציין מיקום של תאריך 3">
            <a:extLst>
              <a:ext uri="{FF2B5EF4-FFF2-40B4-BE49-F238E27FC236}">
                <a16:creationId xmlns:a16="http://schemas.microsoft.com/office/drawing/2014/main" id="{05D9B9D1-8019-1E04-E62B-8230A7B17FDC}"/>
              </a:ext>
            </a:extLst>
          </p:cNvPr>
          <p:cNvSpPr>
            <a:spLocks noGrp="1"/>
          </p:cNvSpPr>
          <p:nvPr>
            <p:ph type="dt" sz="half" idx="10"/>
          </p:nvPr>
        </p:nvSpPr>
        <p:spPr/>
        <p:txBody>
          <a:bodyPr/>
          <a:lstStyle/>
          <a:p>
            <a:fld id="{2B35F5DF-1B28-4721-9DE3-BC56ADB944F6}" type="datetimeFigureOut">
              <a:rPr lang="en-GB" smtClean="0"/>
              <a:t>04/02/2024</a:t>
            </a:fld>
            <a:endParaRPr lang="en-GB"/>
          </a:p>
        </p:txBody>
      </p:sp>
      <p:sp>
        <p:nvSpPr>
          <p:cNvPr id="5" name="מציין מיקום של כותרת תחתונה 4">
            <a:extLst>
              <a:ext uri="{FF2B5EF4-FFF2-40B4-BE49-F238E27FC236}">
                <a16:creationId xmlns:a16="http://schemas.microsoft.com/office/drawing/2014/main" id="{B26AC8EF-62D6-34F6-1BF3-ACAAC9BFBD9A}"/>
              </a:ext>
            </a:extLst>
          </p:cNvPr>
          <p:cNvSpPr>
            <a:spLocks noGrp="1"/>
          </p:cNvSpPr>
          <p:nvPr>
            <p:ph type="ftr" sz="quarter" idx="11"/>
          </p:nvPr>
        </p:nvSpPr>
        <p:spPr/>
        <p:txBody>
          <a:bodyPr/>
          <a:lstStyle/>
          <a:p>
            <a:endParaRPr lang="en-GB"/>
          </a:p>
        </p:txBody>
      </p:sp>
      <p:sp>
        <p:nvSpPr>
          <p:cNvPr id="6" name="מציין מיקום של מספר שקופית 5">
            <a:extLst>
              <a:ext uri="{FF2B5EF4-FFF2-40B4-BE49-F238E27FC236}">
                <a16:creationId xmlns:a16="http://schemas.microsoft.com/office/drawing/2014/main" id="{FE9817F8-999B-8FAA-A8BA-DE644358CAF1}"/>
              </a:ext>
            </a:extLst>
          </p:cNvPr>
          <p:cNvSpPr>
            <a:spLocks noGrp="1"/>
          </p:cNvSpPr>
          <p:nvPr>
            <p:ph type="sldNum" sz="quarter" idx="12"/>
          </p:nvPr>
        </p:nvSpPr>
        <p:spPr/>
        <p:txBody>
          <a:bodyPr/>
          <a:lstStyle/>
          <a:p>
            <a:fld id="{816F8AFA-2F40-4D53-BCFB-120459F5AEAB}" type="slidenum">
              <a:rPr lang="en-GB" smtClean="0"/>
              <a:t>‹#›</a:t>
            </a:fld>
            <a:endParaRPr lang="en-GB"/>
          </a:p>
        </p:txBody>
      </p:sp>
    </p:spTree>
    <p:extLst>
      <p:ext uri="{BB962C8B-B14F-4D97-AF65-F5344CB8AC3E}">
        <p14:creationId xmlns:p14="http://schemas.microsoft.com/office/powerpoint/2010/main" val="26720845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שני תכנים">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id="{E5E0FFEF-9F80-3E78-2C79-873DCD541FF4}"/>
              </a:ext>
            </a:extLst>
          </p:cNvPr>
          <p:cNvSpPr>
            <a:spLocks noGrp="1"/>
          </p:cNvSpPr>
          <p:nvPr>
            <p:ph type="title"/>
          </p:nvPr>
        </p:nvSpPr>
        <p:spPr/>
        <p:txBody>
          <a:bodyPr/>
          <a:lstStyle/>
          <a:p>
            <a:r>
              <a:rPr lang="he-IL"/>
              <a:t>לחץ כדי לערוך סגנון כותרת של תבנית בסיס</a:t>
            </a:r>
            <a:endParaRPr lang="en-GB"/>
          </a:p>
        </p:txBody>
      </p:sp>
      <p:sp>
        <p:nvSpPr>
          <p:cNvPr id="3" name="מציין מיקום תוכן 2">
            <a:extLst>
              <a:ext uri="{FF2B5EF4-FFF2-40B4-BE49-F238E27FC236}">
                <a16:creationId xmlns:a16="http://schemas.microsoft.com/office/drawing/2014/main" id="{D7DEF170-C75D-4331-89E4-8DA6DDD4B3DC}"/>
              </a:ext>
            </a:extLst>
          </p:cNvPr>
          <p:cNvSpPr>
            <a:spLocks noGrp="1"/>
          </p:cNvSpPr>
          <p:nvPr>
            <p:ph sz="half" idx="1"/>
          </p:nvPr>
        </p:nvSpPr>
        <p:spPr>
          <a:xfrm>
            <a:off x="838200" y="1825625"/>
            <a:ext cx="5181600" cy="4351338"/>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GB"/>
          </a:p>
        </p:txBody>
      </p:sp>
      <p:sp>
        <p:nvSpPr>
          <p:cNvPr id="4" name="מציין מיקום תוכן 3">
            <a:extLst>
              <a:ext uri="{FF2B5EF4-FFF2-40B4-BE49-F238E27FC236}">
                <a16:creationId xmlns:a16="http://schemas.microsoft.com/office/drawing/2014/main" id="{96DC6A95-AEC4-5C6A-92EE-36569D567807}"/>
              </a:ext>
            </a:extLst>
          </p:cNvPr>
          <p:cNvSpPr>
            <a:spLocks noGrp="1"/>
          </p:cNvSpPr>
          <p:nvPr>
            <p:ph sz="half" idx="2"/>
          </p:nvPr>
        </p:nvSpPr>
        <p:spPr>
          <a:xfrm>
            <a:off x="6172200" y="1825625"/>
            <a:ext cx="5181600" cy="4351338"/>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GB"/>
          </a:p>
        </p:txBody>
      </p:sp>
      <p:sp>
        <p:nvSpPr>
          <p:cNvPr id="5" name="מציין מיקום של תאריך 4">
            <a:extLst>
              <a:ext uri="{FF2B5EF4-FFF2-40B4-BE49-F238E27FC236}">
                <a16:creationId xmlns:a16="http://schemas.microsoft.com/office/drawing/2014/main" id="{16BDA25A-24C1-1839-8D5C-08D101DF6304}"/>
              </a:ext>
            </a:extLst>
          </p:cNvPr>
          <p:cNvSpPr>
            <a:spLocks noGrp="1"/>
          </p:cNvSpPr>
          <p:nvPr>
            <p:ph type="dt" sz="half" idx="10"/>
          </p:nvPr>
        </p:nvSpPr>
        <p:spPr/>
        <p:txBody>
          <a:bodyPr/>
          <a:lstStyle/>
          <a:p>
            <a:fld id="{2B35F5DF-1B28-4721-9DE3-BC56ADB944F6}" type="datetimeFigureOut">
              <a:rPr lang="en-GB" smtClean="0"/>
              <a:t>04/02/2024</a:t>
            </a:fld>
            <a:endParaRPr lang="en-GB"/>
          </a:p>
        </p:txBody>
      </p:sp>
      <p:sp>
        <p:nvSpPr>
          <p:cNvPr id="6" name="מציין מיקום של כותרת תחתונה 5">
            <a:extLst>
              <a:ext uri="{FF2B5EF4-FFF2-40B4-BE49-F238E27FC236}">
                <a16:creationId xmlns:a16="http://schemas.microsoft.com/office/drawing/2014/main" id="{9719CF30-ECA6-C5D2-F7A7-97FFEFD4A21E}"/>
              </a:ext>
            </a:extLst>
          </p:cNvPr>
          <p:cNvSpPr>
            <a:spLocks noGrp="1"/>
          </p:cNvSpPr>
          <p:nvPr>
            <p:ph type="ftr" sz="quarter" idx="11"/>
          </p:nvPr>
        </p:nvSpPr>
        <p:spPr/>
        <p:txBody>
          <a:bodyPr/>
          <a:lstStyle/>
          <a:p>
            <a:endParaRPr lang="en-GB"/>
          </a:p>
        </p:txBody>
      </p:sp>
      <p:sp>
        <p:nvSpPr>
          <p:cNvPr id="7" name="מציין מיקום של מספר שקופית 6">
            <a:extLst>
              <a:ext uri="{FF2B5EF4-FFF2-40B4-BE49-F238E27FC236}">
                <a16:creationId xmlns:a16="http://schemas.microsoft.com/office/drawing/2014/main" id="{34E3CEDA-9099-92C0-CAFC-8C03889C8240}"/>
              </a:ext>
            </a:extLst>
          </p:cNvPr>
          <p:cNvSpPr>
            <a:spLocks noGrp="1"/>
          </p:cNvSpPr>
          <p:nvPr>
            <p:ph type="sldNum" sz="quarter" idx="12"/>
          </p:nvPr>
        </p:nvSpPr>
        <p:spPr/>
        <p:txBody>
          <a:bodyPr/>
          <a:lstStyle/>
          <a:p>
            <a:fld id="{816F8AFA-2F40-4D53-BCFB-120459F5AEAB}" type="slidenum">
              <a:rPr lang="en-GB" smtClean="0"/>
              <a:t>‹#›</a:t>
            </a:fld>
            <a:endParaRPr lang="en-GB"/>
          </a:p>
        </p:txBody>
      </p:sp>
    </p:spTree>
    <p:extLst>
      <p:ext uri="{BB962C8B-B14F-4D97-AF65-F5344CB8AC3E}">
        <p14:creationId xmlns:p14="http://schemas.microsoft.com/office/powerpoint/2010/main" val="13899304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השוואה">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id="{DFF35220-129C-AC49-3FCA-52B7F49D6EA5}"/>
              </a:ext>
            </a:extLst>
          </p:cNvPr>
          <p:cNvSpPr>
            <a:spLocks noGrp="1"/>
          </p:cNvSpPr>
          <p:nvPr>
            <p:ph type="title"/>
          </p:nvPr>
        </p:nvSpPr>
        <p:spPr>
          <a:xfrm>
            <a:off x="839788" y="365125"/>
            <a:ext cx="10515600" cy="1325563"/>
          </a:xfrm>
        </p:spPr>
        <p:txBody>
          <a:bodyPr/>
          <a:lstStyle/>
          <a:p>
            <a:r>
              <a:rPr lang="he-IL"/>
              <a:t>לחץ כדי לערוך סגנון כותרת של תבנית בסיס</a:t>
            </a:r>
            <a:endParaRPr lang="en-GB"/>
          </a:p>
        </p:txBody>
      </p:sp>
      <p:sp>
        <p:nvSpPr>
          <p:cNvPr id="3" name="מציין מיקום טקסט 2">
            <a:extLst>
              <a:ext uri="{FF2B5EF4-FFF2-40B4-BE49-F238E27FC236}">
                <a16:creationId xmlns:a16="http://schemas.microsoft.com/office/drawing/2014/main" id="{6AC5184D-0822-B719-5751-044369193E6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e-IL"/>
              <a:t>לחץ כדי לערוך סגנונות טקסט של תבנית בסיס</a:t>
            </a:r>
          </a:p>
        </p:txBody>
      </p:sp>
      <p:sp>
        <p:nvSpPr>
          <p:cNvPr id="4" name="מציין מיקום תוכן 3">
            <a:extLst>
              <a:ext uri="{FF2B5EF4-FFF2-40B4-BE49-F238E27FC236}">
                <a16:creationId xmlns:a16="http://schemas.microsoft.com/office/drawing/2014/main" id="{DD0EBB05-CACD-F6CB-44C6-2A1318BD59D6}"/>
              </a:ext>
            </a:extLst>
          </p:cNvPr>
          <p:cNvSpPr>
            <a:spLocks noGrp="1"/>
          </p:cNvSpPr>
          <p:nvPr>
            <p:ph sz="half" idx="2"/>
          </p:nvPr>
        </p:nvSpPr>
        <p:spPr>
          <a:xfrm>
            <a:off x="839788" y="2505075"/>
            <a:ext cx="5157787" cy="3684588"/>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GB"/>
          </a:p>
        </p:txBody>
      </p:sp>
      <p:sp>
        <p:nvSpPr>
          <p:cNvPr id="5" name="מציין מיקום טקסט 4">
            <a:extLst>
              <a:ext uri="{FF2B5EF4-FFF2-40B4-BE49-F238E27FC236}">
                <a16:creationId xmlns:a16="http://schemas.microsoft.com/office/drawing/2014/main" id="{65610CDF-A699-D14F-3480-8584E8A818F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e-IL"/>
              <a:t>לחץ כדי לערוך סגנונות טקסט של תבנית בסיס</a:t>
            </a:r>
          </a:p>
        </p:txBody>
      </p:sp>
      <p:sp>
        <p:nvSpPr>
          <p:cNvPr id="6" name="מציין מיקום תוכן 5">
            <a:extLst>
              <a:ext uri="{FF2B5EF4-FFF2-40B4-BE49-F238E27FC236}">
                <a16:creationId xmlns:a16="http://schemas.microsoft.com/office/drawing/2014/main" id="{62E2EF7B-062F-0838-222B-C75C0FB46664}"/>
              </a:ext>
            </a:extLst>
          </p:cNvPr>
          <p:cNvSpPr>
            <a:spLocks noGrp="1"/>
          </p:cNvSpPr>
          <p:nvPr>
            <p:ph sz="quarter" idx="4"/>
          </p:nvPr>
        </p:nvSpPr>
        <p:spPr>
          <a:xfrm>
            <a:off x="6172200" y="2505075"/>
            <a:ext cx="5183188" cy="3684588"/>
          </a:xfrm>
        </p:spPr>
        <p:txBody>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GB"/>
          </a:p>
        </p:txBody>
      </p:sp>
      <p:sp>
        <p:nvSpPr>
          <p:cNvPr id="7" name="מציין מיקום של תאריך 6">
            <a:extLst>
              <a:ext uri="{FF2B5EF4-FFF2-40B4-BE49-F238E27FC236}">
                <a16:creationId xmlns:a16="http://schemas.microsoft.com/office/drawing/2014/main" id="{17EA4666-84C3-9D41-4ECB-27971A207808}"/>
              </a:ext>
            </a:extLst>
          </p:cNvPr>
          <p:cNvSpPr>
            <a:spLocks noGrp="1"/>
          </p:cNvSpPr>
          <p:nvPr>
            <p:ph type="dt" sz="half" idx="10"/>
          </p:nvPr>
        </p:nvSpPr>
        <p:spPr/>
        <p:txBody>
          <a:bodyPr/>
          <a:lstStyle/>
          <a:p>
            <a:fld id="{2B35F5DF-1B28-4721-9DE3-BC56ADB944F6}" type="datetimeFigureOut">
              <a:rPr lang="en-GB" smtClean="0"/>
              <a:t>04/02/2024</a:t>
            </a:fld>
            <a:endParaRPr lang="en-GB"/>
          </a:p>
        </p:txBody>
      </p:sp>
      <p:sp>
        <p:nvSpPr>
          <p:cNvPr id="8" name="מציין מיקום של כותרת תחתונה 7">
            <a:extLst>
              <a:ext uri="{FF2B5EF4-FFF2-40B4-BE49-F238E27FC236}">
                <a16:creationId xmlns:a16="http://schemas.microsoft.com/office/drawing/2014/main" id="{9F6C2A37-8241-281F-A305-D4F21C716FA0}"/>
              </a:ext>
            </a:extLst>
          </p:cNvPr>
          <p:cNvSpPr>
            <a:spLocks noGrp="1"/>
          </p:cNvSpPr>
          <p:nvPr>
            <p:ph type="ftr" sz="quarter" idx="11"/>
          </p:nvPr>
        </p:nvSpPr>
        <p:spPr/>
        <p:txBody>
          <a:bodyPr/>
          <a:lstStyle/>
          <a:p>
            <a:endParaRPr lang="en-GB"/>
          </a:p>
        </p:txBody>
      </p:sp>
      <p:sp>
        <p:nvSpPr>
          <p:cNvPr id="9" name="מציין מיקום של מספר שקופית 8">
            <a:extLst>
              <a:ext uri="{FF2B5EF4-FFF2-40B4-BE49-F238E27FC236}">
                <a16:creationId xmlns:a16="http://schemas.microsoft.com/office/drawing/2014/main" id="{45D3C806-2F0C-4DCC-91C6-25E93D5A924B}"/>
              </a:ext>
            </a:extLst>
          </p:cNvPr>
          <p:cNvSpPr>
            <a:spLocks noGrp="1"/>
          </p:cNvSpPr>
          <p:nvPr>
            <p:ph type="sldNum" sz="quarter" idx="12"/>
          </p:nvPr>
        </p:nvSpPr>
        <p:spPr/>
        <p:txBody>
          <a:bodyPr/>
          <a:lstStyle/>
          <a:p>
            <a:fld id="{816F8AFA-2F40-4D53-BCFB-120459F5AEAB}" type="slidenum">
              <a:rPr lang="en-GB" smtClean="0"/>
              <a:t>‹#›</a:t>
            </a:fld>
            <a:endParaRPr lang="en-GB"/>
          </a:p>
        </p:txBody>
      </p:sp>
    </p:spTree>
    <p:extLst>
      <p:ext uri="{BB962C8B-B14F-4D97-AF65-F5344CB8AC3E}">
        <p14:creationId xmlns:p14="http://schemas.microsoft.com/office/powerpoint/2010/main" val="39264112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כותרת בלבד">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id="{11B8CBAB-EB79-257C-97C4-4E20D41B0F86}"/>
              </a:ext>
            </a:extLst>
          </p:cNvPr>
          <p:cNvSpPr>
            <a:spLocks noGrp="1"/>
          </p:cNvSpPr>
          <p:nvPr>
            <p:ph type="title"/>
          </p:nvPr>
        </p:nvSpPr>
        <p:spPr/>
        <p:txBody>
          <a:bodyPr/>
          <a:lstStyle/>
          <a:p>
            <a:r>
              <a:rPr lang="he-IL"/>
              <a:t>לחץ כדי לערוך סגנון כותרת של תבנית בסיס</a:t>
            </a:r>
            <a:endParaRPr lang="en-GB"/>
          </a:p>
        </p:txBody>
      </p:sp>
      <p:sp>
        <p:nvSpPr>
          <p:cNvPr id="3" name="מציין מיקום של תאריך 2">
            <a:extLst>
              <a:ext uri="{FF2B5EF4-FFF2-40B4-BE49-F238E27FC236}">
                <a16:creationId xmlns:a16="http://schemas.microsoft.com/office/drawing/2014/main" id="{EBE30C4C-4F27-03C4-6DC6-F353AADB76C5}"/>
              </a:ext>
            </a:extLst>
          </p:cNvPr>
          <p:cNvSpPr>
            <a:spLocks noGrp="1"/>
          </p:cNvSpPr>
          <p:nvPr>
            <p:ph type="dt" sz="half" idx="10"/>
          </p:nvPr>
        </p:nvSpPr>
        <p:spPr/>
        <p:txBody>
          <a:bodyPr/>
          <a:lstStyle/>
          <a:p>
            <a:fld id="{2B35F5DF-1B28-4721-9DE3-BC56ADB944F6}" type="datetimeFigureOut">
              <a:rPr lang="en-GB" smtClean="0"/>
              <a:t>04/02/2024</a:t>
            </a:fld>
            <a:endParaRPr lang="en-GB"/>
          </a:p>
        </p:txBody>
      </p:sp>
      <p:sp>
        <p:nvSpPr>
          <p:cNvPr id="4" name="מציין מיקום של כותרת תחתונה 3">
            <a:extLst>
              <a:ext uri="{FF2B5EF4-FFF2-40B4-BE49-F238E27FC236}">
                <a16:creationId xmlns:a16="http://schemas.microsoft.com/office/drawing/2014/main" id="{213C9A21-A248-7FCA-304F-7A5E1D391BD5}"/>
              </a:ext>
            </a:extLst>
          </p:cNvPr>
          <p:cNvSpPr>
            <a:spLocks noGrp="1"/>
          </p:cNvSpPr>
          <p:nvPr>
            <p:ph type="ftr" sz="quarter" idx="11"/>
          </p:nvPr>
        </p:nvSpPr>
        <p:spPr/>
        <p:txBody>
          <a:bodyPr/>
          <a:lstStyle/>
          <a:p>
            <a:endParaRPr lang="en-GB"/>
          </a:p>
        </p:txBody>
      </p:sp>
      <p:sp>
        <p:nvSpPr>
          <p:cNvPr id="5" name="מציין מיקום של מספר שקופית 4">
            <a:extLst>
              <a:ext uri="{FF2B5EF4-FFF2-40B4-BE49-F238E27FC236}">
                <a16:creationId xmlns:a16="http://schemas.microsoft.com/office/drawing/2014/main" id="{7BBF51F5-488F-51D8-720B-3B4A2B3701A0}"/>
              </a:ext>
            </a:extLst>
          </p:cNvPr>
          <p:cNvSpPr>
            <a:spLocks noGrp="1"/>
          </p:cNvSpPr>
          <p:nvPr>
            <p:ph type="sldNum" sz="quarter" idx="12"/>
          </p:nvPr>
        </p:nvSpPr>
        <p:spPr/>
        <p:txBody>
          <a:bodyPr/>
          <a:lstStyle/>
          <a:p>
            <a:fld id="{816F8AFA-2F40-4D53-BCFB-120459F5AEAB}" type="slidenum">
              <a:rPr lang="en-GB" smtClean="0"/>
              <a:t>‹#›</a:t>
            </a:fld>
            <a:endParaRPr lang="en-GB"/>
          </a:p>
        </p:txBody>
      </p:sp>
    </p:spTree>
    <p:extLst>
      <p:ext uri="{BB962C8B-B14F-4D97-AF65-F5344CB8AC3E}">
        <p14:creationId xmlns:p14="http://schemas.microsoft.com/office/powerpoint/2010/main" val="2082689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ריק">
    <p:spTree>
      <p:nvGrpSpPr>
        <p:cNvPr id="1" name=""/>
        <p:cNvGrpSpPr/>
        <p:nvPr/>
      </p:nvGrpSpPr>
      <p:grpSpPr>
        <a:xfrm>
          <a:off x="0" y="0"/>
          <a:ext cx="0" cy="0"/>
          <a:chOff x="0" y="0"/>
          <a:chExt cx="0" cy="0"/>
        </a:xfrm>
      </p:grpSpPr>
      <p:sp>
        <p:nvSpPr>
          <p:cNvPr id="2" name="מציין מיקום של תאריך 1">
            <a:extLst>
              <a:ext uri="{FF2B5EF4-FFF2-40B4-BE49-F238E27FC236}">
                <a16:creationId xmlns:a16="http://schemas.microsoft.com/office/drawing/2014/main" id="{FE4D7043-13EA-8AE8-9A71-27D321FB3E79}"/>
              </a:ext>
            </a:extLst>
          </p:cNvPr>
          <p:cNvSpPr>
            <a:spLocks noGrp="1"/>
          </p:cNvSpPr>
          <p:nvPr>
            <p:ph type="dt" sz="half" idx="10"/>
          </p:nvPr>
        </p:nvSpPr>
        <p:spPr/>
        <p:txBody>
          <a:bodyPr/>
          <a:lstStyle/>
          <a:p>
            <a:fld id="{2B35F5DF-1B28-4721-9DE3-BC56ADB944F6}" type="datetimeFigureOut">
              <a:rPr lang="en-GB" smtClean="0"/>
              <a:t>04/02/2024</a:t>
            </a:fld>
            <a:endParaRPr lang="en-GB"/>
          </a:p>
        </p:txBody>
      </p:sp>
      <p:sp>
        <p:nvSpPr>
          <p:cNvPr id="3" name="מציין מיקום של כותרת תחתונה 2">
            <a:extLst>
              <a:ext uri="{FF2B5EF4-FFF2-40B4-BE49-F238E27FC236}">
                <a16:creationId xmlns:a16="http://schemas.microsoft.com/office/drawing/2014/main" id="{8EC71D51-90CF-B0F9-C861-EE16ED41719E}"/>
              </a:ext>
            </a:extLst>
          </p:cNvPr>
          <p:cNvSpPr>
            <a:spLocks noGrp="1"/>
          </p:cNvSpPr>
          <p:nvPr>
            <p:ph type="ftr" sz="quarter" idx="11"/>
          </p:nvPr>
        </p:nvSpPr>
        <p:spPr/>
        <p:txBody>
          <a:bodyPr/>
          <a:lstStyle/>
          <a:p>
            <a:endParaRPr lang="en-GB"/>
          </a:p>
        </p:txBody>
      </p:sp>
      <p:sp>
        <p:nvSpPr>
          <p:cNvPr id="4" name="מציין מיקום של מספר שקופית 3">
            <a:extLst>
              <a:ext uri="{FF2B5EF4-FFF2-40B4-BE49-F238E27FC236}">
                <a16:creationId xmlns:a16="http://schemas.microsoft.com/office/drawing/2014/main" id="{9F0952A4-6B8A-3C35-BC4B-DA2A27C475B3}"/>
              </a:ext>
            </a:extLst>
          </p:cNvPr>
          <p:cNvSpPr>
            <a:spLocks noGrp="1"/>
          </p:cNvSpPr>
          <p:nvPr>
            <p:ph type="sldNum" sz="quarter" idx="12"/>
          </p:nvPr>
        </p:nvSpPr>
        <p:spPr/>
        <p:txBody>
          <a:bodyPr/>
          <a:lstStyle/>
          <a:p>
            <a:fld id="{816F8AFA-2F40-4D53-BCFB-120459F5AEAB}" type="slidenum">
              <a:rPr lang="en-GB" smtClean="0"/>
              <a:t>‹#›</a:t>
            </a:fld>
            <a:endParaRPr lang="en-GB"/>
          </a:p>
        </p:txBody>
      </p:sp>
    </p:spTree>
    <p:extLst>
      <p:ext uri="{BB962C8B-B14F-4D97-AF65-F5344CB8AC3E}">
        <p14:creationId xmlns:p14="http://schemas.microsoft.com/office/powerpoint/2010/main" val="28189308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תוכן עם כיתוב">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id="{24A36064-5940-3807-8FC4-B5D47E50B5F8}"/>
              </a:ext>
            </a:extLst>
          </p:cNvPr>
          <p:cNvSpPr>
            <a:spLocks noGrp="1"/>
          </p:cNvSpPr>
          <p:nvPr>
            <p:ph type="title"/>
          </p:nvPr>
        </p:nvSpPr>
        <p:spPr>
          <a:xfrm>
            <a:off x="839788" y="457200"/>
            <a:ext cx="3932237" cy="1600200"/>
          </a:xfrm>
        </p:spPr>
        <p:txBody>
          <a:bodyPr anchor="b"/>
          <a:lstStyle>
            <a:lvl1pPr>
              <a:defRPr sz="3200"/>
            </a:lvl1pPr>
          </a:lstStyle>
          <a:p>
            <a:r>
              <a:rPr lang="he-IL"/>
              <a:t>לחץ כדי לערוך סגנון כותרת של תבנית בסיס</a:t>
            </a:r>
            <a:endParaRPr lang="en-GB"/>
          </a:p>
        </p:txBody>
      </p:sp>
      <p:sp>
        <p:nvSpPr>
          <p:cNvPr id="3" name="מציין מיקום תוכן 2">
            <a:extLst>
              <a:ext uri="{FF2B5EF4-FFF2-40B4-BE49-F238E27FC236}">
                <a16:creationId xmlns:a16="http://schemas.microsoft.com/office/drawing/2014/main" id="{75BF6D2D-F12F-C8A6-2BC8-BF5B5ED95E9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GB"/>
          </a:p>
        </p:txBody>
      </p:sp>
      <p:sp>
        <p:nvSpPr>
          <p:cNvPr id="4" name="מציין מיקום טקסט 3">
            <a:extLst>
              <a:ext uri="{FF2B5EF4-FFF2-40B4-BE49-F238E27FC236}">
                <a16:creationId xmlns:a16="http://schemas.microsoft.com/office/drawing/2014/main" id="{C11E4107-FB39-3393-768A-76CE2C017C9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e-IL"/>
              <a:t>לחץ כדי לערוך סגנונות טקסט של תבנית בסיס</a:t>
            </a:r>
          </a:p>
        </p:txBody>
      </p:sp>
      <p:sp>
        <p:nvSpPr>
          <p:cNvPr id="5" name="מציין מיקום של תאריך 4">
            <a:extLst>
              <a:ext uri="{FF2B5EF4-FFF2-40B4-BE49-F238E27FC236}">
                <a16:creationId xmlns:a16="http://schemas.microsoft.com/office/drawing/2014/main" id="{F963503C-1D50-0541-69DB-9DF9F0D4013B}"/>
              </a:ext>
            </a:extLst>
          </p:cNvPr>
          <p:cNvSpPr>
            <a:spLocks noGrp="1"/>
          </p:cNvSpPr>
          <p:nvPr>
            <p:ph type="dt" sz="half" idx="10"/>
          </p:nvPr>
        </p:nvSpPr>
        <p:spPr/>
        <p:txBody>
          <a:bodyPr/>
          <a:lstStyle/>
          <a:p>
            <a:fld id="{2B35F5DF-1B28-4721-9DE3-BC56ADB944F6}" type="datetimeFigureOut">
              <a:rPr lang="en-GB" smtClean="0"/>
              <a:t>04/02/2024</a:t>
            </a:fld>
            <a:endParaRPr lang="en-GB"/>
          </a:p>
        </p:txBody>
      </p:sp>
      <p:sp>
        <p:nvSpPr>
          <p:cNvPr id="6" name="מציין מיקום של כותרת תחתונה 5">
            <a:extLst>
              <a:ext uri="{FF2B5EF4-FFF2-40B4-BE49-F238E27FC236}">
                <a16:creationId xmlns:a16="http://schemas.microsoft.com/office/drawing/2014/main" id="{C0CB3E99-C8B7-1FFD-AC2E-D72A0D29DCF9}"/>
              </a:ext>
            </a:extLst>
          </p:cNvPr>
          <p:cNvSpPr>
            <a:spLocks noGrp="1"/>
          </p:cNvSpPr>
          <p:nvPr>
            <p:ph type="ftr" sz="quarter" idx="11"/>
          </p:nvPr>
        </p:nvSpPr>
        <p:spPr/>
        <p:txBody>
          <a:bodyPr/>
          <a:lstStyle/>
          <a:p>
            <a:endParaRPr lang="en-GB"/>
          </a:p>
        </p:txBody>
      </p:sp>
      <p:sp>
        <p:nvSpPr>
          <p:cNvPr id="7" name="מציין מיקום של מספר שקופית 6">
            <a:extLst>
              <a:ext uri="{FF2B5EF4-FFF2-40B4-BE49-F238E27FC236}">
                <a16:creationId xmlns:a16="http://schemas.microsoft.com/office/drawing/2014/main" id="{8E29E1CF-ED82-CC36-09E2-802310AF5C80}"/>
              </a:ext>
            </a:extLst>
          </p:cNvPr>
          <p:cNvSpPr>
            <a:spLocks noGrp="1"/>
          </p:cNvSpPr>
          <p:nvPr>
            <p:ph type="sldNum" sz="quarter" idx="12"/>
          </p:nvPr>
        </p:nvSpPr>
        <p:spPr/>
        <p:txBody>
          <a:bodyPr/>
          <a:lstStyle/>
          <a:p>
            <a:fld id="{816F8AFA-2F40-4D53-BCFB-120459F5AEAB}" type="slidenum">
              <a:rPr lang="en-GB" smtClean="0"/>
              <a:t>‹#›</a:t>
            </a:fld>
            <a:endParaRPr lang="en-GB"/>
          </a:p>
        </p:txBody>
      </p:sp>
    </p:spTree>
    <p:extLst>
      <p:ext uri="{BB962C8B-B14F-4D97-AF65-F5344CB8AC3E}">
        <p14:creationId xmlns:p14="http://schemas.microsoft.com/office/powerpoint/2010/main" val="40555096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תמונה עם כיתוב">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id="{202E982C-4DD3-2637-F1C8-10EA659A496F}"/>
              </a:ext>
            </a:extLst>
          </p:cNvPr>
          <p:cNvSpPr>
            <a:spLocks noGrp="1"/>
          </p:cNvSpPr>
          <p:nvPr>
            <p:ph type="title"/>
          </p:nvPr>
        </p:nvSpPr>
        <p:spPr>
          <a:xfrm>
            <a:off x="839788" y="457200"/>
            <a:ext cx="3932237" cy="1600200"/>
          </a:xfrm>
        </p:spPr>
        <p:txBody>
          <a:bodyPr anchor="b"/>
          <a:lstStyle>
            <a:lvl1pPr>
              <a:defRPr sz="3200"/>
            </a:lvl1pPr>
          </a:lstStyle>
          <a:p>
            <a:r>
              <a:rPr lang="he-IL"/>
              <a:t>לחץ כדי לערוך סגנון כותרת של תבנית בסיס</a:t>
            </a:r>
            <a:endParaRPr lang="en-GB"/>
          </a:p>
        </p:txBody>
      </p:sp>
      <p:sp>
        <p:nvSpPr>
          <p:cNvPr id="3" name="מציין מיקום של תמונה 2">
            <a:extLst>
              <a:ext uri="{FF2B5EF4-FFF2-40B4-BE49-F238E27FC236}">
                <a16:creationId xmlns:a16="http://schemas.microsoft.com/office/drawing/2014/main" id="{F3464930-7430-CB43-5FA3-50711ADFDFF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מציין מיקום טקסט 3">
            <a:extLst>
              <a:ext uri="{FF2B5EF4-FFF2-40B4-BE49-F238E27FC236}">
                <a16:creationId xmlns:a16="http://schemas.microsoft.com/office/drawing/2014/main" id="{18B72F8F-95DF-E467-19C3-62806F9217D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he-IL"/>
              <a:t>לחץ כדי לערוך סגנונות טקסט של תבנית בסיס</a:t>
            </a:r>
          </a:p>
        </p:txBody>
      </p:sp>
      <p:sp>
        <p:nvSpPr>
          <p:cNvPr id="5" name="מציין מיקום של תאריך 4">
            <a:extLst>
              <a:ext uri="{FF2B5EF4-FFF2-40B4-BE49-F238E27FC236}">
                <a16:creationId xmlns:a16="http://schemas.microsoft.com/office/drawing/2014/main" id="{1BFEB1C3-E61B-93F7-8308-3A5D3018478C}"/>
              </a:ext>
            </a:extLst>
          </p:cNvPr>
          <p:cNvSpPr>
            <a:spLocks noGrp="1"/>
          </p:cNvSpPr>
          <p:nvPr>
            <p:ph type="dt" sz="half" idx="10"/>
          </p:nvPr>
        </p:nvSpPr>
        <p:spPr/>
        <p:txBody>
          <a:bodyPr/>
          <a:lstStyle/>
          <a:p>
            <a:fld id="{2B35F5DF-1B28-4721-9DE3-BC56ADB944F6}" type="datetimeFigureOut">
              <a:rPr lang="en-GB" smtClean="0"/>
              <a:t>04/02/2024</a:t>
            </a:fld>
            <a:endParaRPr lang="en-GB"/>
          </a:p>
        </p:txBody>
      </p:sp>
      <p:sp>
        <p:nvSpPr>
          <p:cNvPr id="6" name="מציין מיקום של כותרת תחתונה 5">
            <a:extLst>
              <a:ext uri="{FF2B5EF4-FFF2-40B4-BE49-F238E27FC236}">
                <a16:creationId xmlns:a16="http://schemas.microsoft.com/office/drawing/2014/main" id="{9020BB85-27E9-A90B-01CD-855749A70396}"/>
              </a:ext>
            </a:extLst>
          </p:cNvPr>
          <p:cNvSpPr>
            <a:spLocks noGrp="1"/>
          </p:cNvSpPr>
          <p:nvPr>
            <p:ph type="ftr" sz="quarter" idx="11"/>
          </p:nvPr>
        </p:nvSpPr>
        <p:spPr/>
        <p:txBody>
          <a:bodyPr/>
          <a:lstStyle/>
          <a:p>
            <a:endParaRPr lang="en-GB"/>
          </a:p>
        </p:txBody>
      </p:sp>
      <p:sp>
        <p:nvSpPr>
          <p:cNvPr id="7" name="מציין מיקום של מספר שקופית 6">
            <a:extLst>
              <a:ext uri="{FF2B5EF4-FFF2-40B4-BE49-F238E27FC236}">
                <a16:creationId xmlns:a16="http://schemas.microsoft.com/office/drawing/2014/main" id="{D3DD3546-85D0-4C1E-0145-2B7EEEBF3C0B}"/>
              </a:ext>
            </a:extLst>
          </p:cNvPr>
          <p:cNvSpPr>
            <a:spLocks noGrp="1"/>
          </p:cNvSpPr>
          <p:nvPr>
            <p:ph type="sldNum" sz="quarter" idx="12"/>
          </p:nvPr>
        </p:nvSpPr>
        <p:spPr/>
        <p:txBody>
          <a:bodyPr/>
          <a:lstStyle/>
          <a:p>
            <a:fld id="{816F8AFA-2F40-4D53-BCFB-120459F5AEAB}" type="slidenum">
              <a:rPr lang="en-GB" smtClean="0"/>
              <a:t>‹#›</a:t>
            </a:fld>
            <a:endParaRPr lang="en-GB"/>
          </a:p>
        </p:txBody>
      </p:sp>
    </p:spTree>
    <p:extLst>
      <p:ext uri="{BB962C8B-B14F-4D97-AF65-F5344CB8AC3E}">
        <p14:creationId xmlns:p14="http://schemas.microsoft.com/office/powerpoint/2010/main" val="28896959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מציין מיקום של כותרת 1">
            <a:extLst>
              <a:ext uri="{FF2B5EF4-FFF2-40B4-BE49-F238E27FC236}">
                <a16:creationId xmlns:a16="http://schemas.microsoft.com/office/drawing/2014/main" id="{981060EF-7AF1-13D0-7174-B3D95EAE3CED}"/>
              </a:ext>
            </a:extLst>
          </p:cNvPr>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he-IL"/>
              <a:t>לחץ כדי לערוך סגנון כותרת של תבנית בסיס</a:t>
            </a:r>
            <a:endParaRPr lang="en-GB"/>
          </a:p>
        </p:txBody>
      </p:sp>
      <p:sp>
        <p:nvSpPr>
          <p:cNvPr id="3" name="מציין מיקום טקסט 2">
            <a:extLst>
              <a:ext uri="{FF2B5EF4-FFF2-40B4-BE49-F238E27FC236}">
                <a16:creationId xmlns:a16="http://schemas.microsoft.com/office/drawing/2014/main" id="{7B7B0108-A6AC-1644-2804-94B4161AAF08}"/>
              </a:ext>
            </a:extLst>
          </p:cNvPr>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he-IL"/>
              <a:t>לחץ כדי לערוך סגנונות טקסט של תבנית בסיס</a:t>
            </a:r>
          </a:p>
          <a:p>
            <a:pPr lvl="1"/>
            <a:r>
              <a:rPr lang="he-IL"/>
              <a:t>רמה שנייה</a:t>
            </a:r>
          </a:p>
          <a:p>
            <a:pPr lvl="2"/>
            <a:r>
              <a:rPr lang="he-IL"/>
              <a:t>רמה שלישית</a:t>
            </a:r>
          </a:p>
          <a:p>
            <a:pPr lvl="3"/>
            <a:r>
              <a:rPr lang="he-IL"/>
              <a:t>רמה רביעית</a:t>
            </a:r>
          </a:p>
          <a:p>
            <a:pPr lvl="4"/>
            <a:r>
              <a:rPr lang="he-IL"/>
              <a:t>רמה חמישית</a:t>
            </a:r>
            <a:endParaRPr lang="en-GB"/>
          </a:p>
        </p:txBody>
      </p:sp>
      <p:sp>
        <p:nvSpPr>
          <p:cNvPr id="4" name="מציין מיקום של תאריך 3">
            <a:extLst>
              <a:ext uri="{FF2B5EF4-FFF2-40B4-BE49-F238E27FC236}">
                <a16:creationId xmlns:a16="http://schemas.microsoft.com/office/drawing/2014/main" id="{D74976B1-01AF-1FB7-C822-62F9D1F53D65}"/>
              </a:ext>
            </a:extLst>
          </p:cNvPr>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2B35F5DF-1B28-4721-9DE3-BC56ADB944F6}" type="datetimeFigureOut">
              <a:rPr lang="en-GB" smtClean="0"/>
              <a:t>04/02/2024</a:t>
            </a:fld>
            <a:endParaRPr lang="en-GB"/>
          </a:p>
        </p:txBody>
      </p:sp>
      <p:sp>
        <p:nvSpPr>
          <p:cNvPr id="5" name="מציין מיקום של כותרת תחתונה 4">
            <a:extLst>
              <a:ext uri="{FF2B5EF4-FFF2-40B4-BE49-F238E27FC236}">
                <a16:creationId xmlns:a16="http://schemas.microsoft.com/office/drawing/2014/main" id="{D33685E6-D107-979E-7B11-FA7E6C0AC5A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en-GB"/>
          </a:p>
        </p:txBody>
      </p:sp>
      <p:sp>
        <p:nvSpPr>
          <p:cNvPr id="6" name="מציין מיקום של מספר שקופית 5">
            <a:extLst>
              <a:ext uri="{FF2B5EF4-FFF2-40B4-BE49-F238E27FC236}">
                <a16:creationId xmlns:a16="http://schemas.microsoft.com/office/drawing/2014/main" id="{E323260A-9855-692F-74AF-EA661F8D7B38}"/>
              </a:ext>
            </a:extLst>
          </p:cNvPr>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816F8AFA-2F40-4D53-BCFB-120459F5AEAB}" type="slidenum">
              <a:rPr lang="en-GB" smtClean="0"/>
              <a:t>‹#›</a:t>
            </a:fld>
            <a:endParaRPr lang="en-GB"/>
          </a:p>
        </p:txBody>
      </p:sp>
    </p:spTree>
    <p:extLst>
      <p:ext uri="{BB962C8B-B14F-4D97-AF65-F5344CB8AC3E}">
        <p14:creationId xmlns:p14="http://schemas.microsoft.com/office/powerpoint/2010/main" val="35762418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hyperlink" Target="https://www.youtube.com/watch?v=sKA-fgPGFME"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hyperlink" Target="https://www.youtube.com/watch?v=Cw-FRZccooA&amp;feature=youtu.be"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hyperlink" Target="https://www.youtube.com/watch?v=cnjdytoG6pk&amp;feature=youtu.be"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hyperlink" Target="https://www.youtube.com/watch?v=M481OgVyWlY&amp;feature=youtu.be"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hyperlink" Target="https://www.youtube.com/watch?v=aZTvspCAkcw&amp;feature=youtu.be"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כותרת 1">
            <a:extLst>
              <a:ext uri="{FF2B5EF4-FFF2-40B4-BE49-F238E27FC236}">
                <a16:creationId xmlns:a16="http://schemas.microsoft.com/office/drawing/2014/main" id="{A65A45E8-2049-BEC0-7847-F21A052B8444}"/>
              </a:ext>
            </a:extLst>
          </p:cNvPr>
          <p:cNvSpPr>
            <a:spLocks noGrp="1"/>
          </p:cNvSpPr>
          <p:nvPr>
            <p:ph type="ctrTitle"/>
          </p:nvPr>
        </p:nvSpPr>
        <p:spPr/>
        <p:txBody>
          <a:bodyPr/>
          <a:lstStyle/>
          <a:p>
            <a:endParaRPr lang="en-GB"/>
          </a:p>
        </p:txBody>
      </p:sp>
      <p:sp>
        <p:nvSpPr>
          <p:cNvPr id="3" name="כותרת משנה 2">
            <a:extLst>
              <a:ext uri="{FF2B5EF4-FFF2-40B4-BE49-F238E27FC236}">
                <a16:creationId xmlns:a16="http://schemas.microsoft.com/office/drawing/2014/main" id="{58C829A9-6305-ED96-1CBC-665A41DB274D}"/>
              </a:ext>
            </a:extLst>
          </p:cNvPr>
          <p:cNvSpPr>
            <a:spLocks noGrp="1"/>
          </p:cNvSpPr>
          <p:nvPr>
            <p:ph type="subTitle" idx="1"/>
          </p:nvPr>
        </p:nvSpPr>
        <p:spPr/>
        <p:txBody>
          <a:bodyPr/>
          <a:lstStyle/>
          <a:p>
            <a:endParaRPr lang="en-GB"/>
          </a:p>
        </p:txBody>
      </p:sp>
      <p:pic>
        <p:nvPicPr>
          <p:cNvPr id="5" name="תמונה 4">
            <a:extLst>
              <a:ext uri="{FF2B5EF4-FFF2-40B4-BE49-F238E27FC236}">
                <a16:creationId xmlns:a16="http://schemas.microsoft.com/office/drawing/2014/main" id="{13C18C7F-C256-45DC-29B2-7E590C989D4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9496009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35916A-5523-4D80-5F94-B447A3234B37}"/>
            </a:ext>
          </a:extLst>
        </p:cNvPr>
        <p:cNvGrpSpPr/>
        <p:nvPr/>
      </p:nvGrpSpPr>
      <p:grpSpPr>
        <a:xfrm>
          <a:off x="0" y="0"/>
          <a:ext cx="0" cy="0"/>
          <a:chOff x="0" y="0"/>
          <a:chExt cx="0" cy="0"/>
        </a:xfrm>
      </p:grpSpPr>
      <p:pic>
        <p:nvPicPr>
          <p:cNvPr id="3" name="תמונה 2">
            <a:extLst>
              <a:ext uri="{FF2B5EF4-FFF2-40B4-BE49-F238E27FC236}">
                <a16:creationId xmlns:a16="http://schemas.microsoft.com/office/drawing/2014/main" id="{C7058FE9-925B-86BD-0DCE-13262AEE97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405725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3D18E1-09F1-B5A4-8194-41CCB4CC2EF3}"/>
            </a:ext>
          </a:extLst>
        </p:cNvPr>
        <p:cNvGrpSpPr/>
        <p:nvPr/>
      </p:nvGrpSpPr>
      <p:grpSpPr>
        <a:xfrm>
          <a:off x="0" y="0"/>
          <a:ext cx="0" cy="0"/>
          <a:chOff x="0" y="0"/>
          <a:chExt cx="0" cy="0"/>
        </a:xfrm>
      </p:grpSpPr>
      <p:pic>
        <p:nvPicPr>
          <p:cNvPr id="3" name="תמונה 2">
            <a:extLst>
              <a:ext uri="{FF2B5EF4-FFF2-40B4-BE49-F238E27FC236}">
                <a16:creationId xmlns:a16="http://schemas.microsoft.com/office/drawing/2014/main" id="{753405FF-5379-E2F0-EC13-34C74380C0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2305612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452F28-384F-F8D2-54C2-ADE604414425}"/>
            </a:ext>
          </a:extLst>
        </p:cNvPr>
        <p:cNvGrpSpPr/>
        <p:nvPr/>
      </p:nvGrpSpPr>
      <p:grpSpPr>
        <a:xfrm>
          <a:off x="0" y="0"/>
          <a:ext cx="0" cy="0"/>
          <a:chOff x="0" y="0"/>
          <a:chExt cx="0" cy="0"/>
        </a:xfrm>
      </p:grpSpPr>
      <p:pic>
        <p:nvPicPr>
          <p:cNvPr id="3" name="תמונה 2">
            <a:extLst>
              <a:ext uri="{FF2B5EF4-FFF2-40B4-BE49-F238E27FC236}">
                <a16:creationId xmlns:a16="http://schemas.microsoft.com/office/drawing/2014/main" id="{FA08473B-4D6E-1C53-1783-64108B4A7E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2832065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ABA8DB-400A-047B-5C1F-625AD5B9D572}"/>
            </a:ext>
          </a:extLst>
        </p:cNvPr>
        <p:cNvGrpSpPr/>
        <p:nvPr/>
      </p:nvGrpSpPr>
      <p:grpSpPr>
        <a:xfrm>
          <a:off x="0" y="0"/>
          <a:ext cx="0" cy="0"/>
          <a:chOff x="0" y="0"/>
          <a:chExt cx="0" cy="0"/>
        </a:xfrm>
      </p:grpSpPr>
      <p:pic>
        <p:nvPicPr>
          <p:cNvPr id="3" name="תמונה 2">
            <a:extLst>
              <a:ext uri="{FF2B5EF4-FFF2-40B4-BE49-F238E27FC236}">
                <a16:creationId xmlns:a16="http://schemas.microsoft.com/office/drawing/2014/main" id="{A9EE7EA5-E01A-9216-E773-11B44181654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0880616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תמונה 2">
            <a:extLst>
              <a:ext uri="{FF2B5EF4-FFF2-40B4-BE49-F238E27FC236}">
                <a16:creationId xmlns:a16="http://schemas.microsoft.com/office/drawing/2014/main" id="{44A91551-F51C-22A0-6ED3-E304DCB3CC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תיבת טקסט 3">
            <a:hlinkClick r:id="rId4"/>
            <a:extLst>
              <a:ext uri="{FF2B5EF4-FFF2-40B4-BE49-F238E27FC236}">
                <a16:creationId xmlns:a16="http://schemas.microsoft.com/office/drawing/2014/main" id="{6479D45D-9742-1E4C-BFB1-F321C9EF8D12}"/>
              </a:ext>
            </a:extLst>
          </p:cNvPr>
          <p:cNvSpPr txBox="1"/>
          <p:nvPr/>
        </p:nvSpPr>
        <p:spPr>
          <a:xfrm>
            <a:off x="1510463" y="3182660"/>
            <a:ext cx="888714" cy="698643"/>
          </a:xfrm>
          <a:prstGeom prst="rect">
            <a:avLst/>
          </a:prstGeom>
          <a:noFill/>
        </p:spPr>
        <p:txBody>
          <a:bodyPr wrap="square" rtlCol="0">
            <a:spAutoFit/>
          </a:bodyPr>
          <a:lstStyle/>
          <a:p>
            <a:endParaRPr lang="en-GB" dirty="0"/>
          </a:p>
        </p:txBody>
      </p:sp>
    </p:spTree>
    <p:extLst>
      <p:ext uri="{BB962C8B-B14F-4D97-AF65-F5344CB8AC3E}">
        <p14:creationId xmlns:p14="http://schemas.microsoft.com/office/powerpoint/2010/main" val="28334453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670B19-9E33-BC4A-07D0-CC54D4302D55}"/>
            </a:ext>
          </a:extLst>
        </p:cNvPr>
        <p:cNvGrpSpPr/>
        <p:nvPr/>
      </p:nvGrpSpPr>
      <p:grpSpPr>
        <a:xfrm>
          <a:off x="0" y="0"/>
          <a:ext cx="0" cy="0"/>
          <a:chOff x="0" y="0"/>
          <a:chExt cx="0" cy="0"/>
        </a:xfrm>
      </p:grpSpPr>
      <p:pic>
        <p:nvPicPr>
          <p:cNvPr id="3" name="תמונה 2">
            <a:extLst>
              <a:ext uri="{FF2B5EF4-FFF2-40B4-BE49-F238E27FC236}">
                <a16:creationId xmlns:a16="http://schemas.microsoft.com/office/drawing/2014/main" id="{546279B8-45AB-D10A-1FAD-79B1EE3A95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867095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E3FE35-ABA4-B162-AECA-F715944A4CFB}"/>
            </a:ext>
          </a:extLst>
        </p:cNvPr>
        <p:cNvGrpSpPr/>
        <p:nvPr/>
      </p:nvGrpSpPr>
      <p:grpSpPr>
        <a:xfrm>
          <a:off x="0" y="0"/>
          <a:ext cx="0" cy="0"/>
          <a:chOff x="0" y="0"/>
          <a:chExt cx="0" cy="0"/>
        </a:xfrm>
      </p:grpSpPr>
      <p:pic>
        <p:nvPicPr>
          <p:cNvPr id="3" name="תמונה 2">
            <a:extLst>
              <a:ext uri="{FF2B5EF4-FFF2-40B4-BE49-F238E27FC236}">
                <a16:creationId xmlns:a16="http://schemas.microsoft.com/office/drawing/2014/main" id="{EB86D821-F407-8271-470B-6EC2C43DF4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תיבת טקסט 3">
            <a:hlinkClick r:id="rId4"/>
            <a:extLst>
              <a:ext uri="{FF2B5EF4-FFF2-40B4-BE49-F238E27FC236}">
                <a16:creationId xmlns:a16="http://schemas.microsoft.com/office/drawing/2014/main" id="{EB6BABE1-F4DF-05A4-F4CD-F5709EAE5EE1}"/>
              </a:ext>
            </a:extLst>
          </p:cNvPr>
          <p:cNvSpPr txBox="1"/>
          <p:nvPr/>
        </p:nvSpPr>
        <p:spPr>
          <a:xfrm>
            <a:off x="1115176" y="2554010"/>
            <a:ext cx="888714" cy="698643"/>
          </a:xfrm>
          <a:prstGeom prst="rect">
            <a:avLst/>
          </a:prstGeom>
          <a:noFill/>
        </p:spPr>
        <p:txBody>
          <a:bodyPr wrap="square" rtlCol="0">
            <a:spAutoFit/>
          </a:bodyPr>
          <a:lstStyle/>
          <a:p>
            <a:endParaRPr lang="en-GB" dirty="0"/>
          </a:p>
        </p:txBody>
      </p:sp>
    </p:spTree>
    <p:extLst>
      <p:ext uri="{BB962C8B-B14F-4D97-AF65-F5344CB8AC3E}">
        <p14:creationId xmlns:p14="http://schemas.microsoft.com/office/powerpoint/2010/main" val="26780880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A3802D-03F9-5817-9480-F45BFC8F9B9A}"/>
            </a:ext>
          </a:extLst>
        </p:cNvPr>
        <p:cNvGrpSpPr/>
        <p:nvPr/>
      </p:nvGrpSpPr>
      <p:grpSpPr>
        <a:xfrm>
          <a:off x="0" y="0"/>
          <a:ext cx="0" cy="0"/>
          <a:chOff x="0" y="0"/>
          <a:chExt cx="0" cy="0"/>
        </a:xfrm>
      </p:grpSpPr>
      <p:pic>
        <p:nvPicPr>
          <p:cNvPr id="3" name="תמונה 2">
            <a:extLst>
              <a:ext uri="{FF2B5EF4-FFF2-40B4-BE49-F238E27FC236}">
                <a16:creationId xmlns:a16="http://schemas.microsoft.com/office/drawing/2014/main" id="{49D11E18-12CC-ED08-D8A8-1DC65D7795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תיבת טקסט 3">
            <a:hlinkClick r:id="rId4"/>
            <a:extLst>
              <a:ext uri="{FF2B5EF4-FFF2-40B4-BE49-F238E27FC236}">
                <a16:creationId xmlns:a16="http://schemas.microsoft.com/office/drawing/2014/main" id="{47AC6BE3-4873-8625-DFD8-69248D01BF43}"/>
              </a:ext>
            </a:extLst>
          </p:cNvPr>
          <p:cNvSpPr txBox="1"/>
          <p:nvPr/>
        </p:nvSpPr>
        <p:spPr>
          <a:xfrm>
            <a:off x="5651643" y="5806797"/>
            <a:ext cx="888714" cy="698643"/>
          </a:xfrm>
          <a:prstGeom prst="rect">
            <a:avLst/>
          </a:prstGeom>
          <a:noFill/>
        </p:spPr>
        <p:txBody>
          <a:bodyPr wrap="square" rtlCol="0">
            <a:spAutoFit/>
          </a:bodyPr>
          <a:lstStyle/>
          <a:p>
            <a:endParaRPr lang="en-GB" dirty="0"/>
          </a:p>
        </p:txBody>
      </p:sp>
    </p:spTree>
    <p:extLst>
      <p:ext uri="{BB962C8B-B14F-4D97-AF65-F5344CB8AC3E}">
        <p14:creationId xmlns:p14="http://schemas.microsoft.com/office/powerpoint/2010/main" val="9090334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E99F7B-71E4-C7BE-571C-84C3E6F45913}"/>
            </a:ext>
          </a:extLst>
        </p:cNvPr>
        <p:cNvGrpSpPr/>
        <p:nvPr/>
      </p:nvGrpSpPr>
      <p:grpSpPr>
        <a:xfrm>
          <a:off x="0" y="0"/>
          <a:ext cx="0" cy="0"/>
          <a:chOff x="0" y="0"/>
          <a:chExt cx="0" cy="0"/>
        </a:xfrm>
      </p:grpSpPr>
      <p:pic>
        <p:nvPicPr>
          <p:cNvPr id="3" name="תמונה 2">
            <a:extLst>
              <a:ext uri="{FF2B5EF4-FFF2-40B4-BE49-F238E27FC236}">
                <a16:creationId xmlns:a16="http://schemas.microsoft.com/office/drawing/2014/main" id="{222FDE87-08ED-5922-192B-A4D08AABE1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תיבת טקסט 3">
            <a:hlinkClick r:id="rId4"/>
            <a:extLst>
              <a:ext uri="{FF2B5EF4-FFF2-40B4-BE49-F238E27FC236}">
                <a16:creationId xmlns:a16="http://schemas.microsoft.com/office/drawing/2014/main" id="{73EA15EC-72D8-7990-5554-4F4E60325A6F}"/>
              </a:ext>
            </a:extLst>
          </p:cNvPr>
          <p:cNvSpPr txBox="1"/>
          <p:nvPr/>
        </p:nvSpPr>
        <p:spPr>
          <a:xfrm>
            <a:off x="1484455" y="3220760"/>
            <a:ext cx="888714" cy="698643"/>
          </a:xfrm>
          <a:prstGeom prst="rect">
            <a:avLst/>
          </a:prstGeom>
          <a:noFill/>
        </p:spPr>
        <p:txBody>
          <a:bodyPr wrap="square" rtlCol="0">
            <a:spAutoFit/>
          </a:bodyPr>
          <a:lstStyle/>
          <a:p>
            <a:endParaRPr lang="en-GB" dirty="0"/>
          </a:p>
        </p:txBody>
      </p:sp>
    </p:spTree>
    <p:extLst>
      <p:ext uri="{BB962C8B-B14F-4D97-AF65-F5344CB8AC3E}">
        <p14:creationId xmlns:p14="http://schemas.microsoft.com/office/powerpoint/2010/main" val="17659878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04097B-3575-64D7-52BC-F8E9015994E4}"/>
            </a:ext>
          </a:extLst>
        </p:cNvPr>
        <p:cNvGrpSpPr/>
        <p:nvPr/>
      </p:nvGrpSpPr>
      <p:grpSpPr>
        <a:xfrm>
          <a:off x="0" y="0"/>
          <a:ext cx="0" cy="0"/>
          <a:chOff x="0" y="0"/>
          <a:chExt cx="0" cy="0"/>
        </a:xfrm>
      </p:grpSpPr>
      <p:pic>
        <p:nvPicPr>
          <p:cNvPr id="3" name="תמונה 2">
            <a:extLst>
              <a:ext uri="{FF2B5EF4-FFF2-40B4-BE49-F238E27FC236}">
                <a16:creationId xmlns:a16="http://schemas.microsoft.com/office/drawing/2014/main" id="{D338C57C-8349-ED1B-18AD-32F4464E21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0042854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EF7F0E-358E-D0EA-2D07-D44B5075006F}"/>
            </a:ext>
          </a:extLst>
        </p:cNvPr>
        <p:cNvGrpSpPr/>
        <p:nvPr/>
      </p:nvGrpSpPr>
      <p:grpSpPr>
        <a:xfrm>
          <a:off x="0" y="0"/>
          <a:ext cx="0" cy="0"/>
          <a:chOff x="0" y="0"/>
          <a:chExt cx="0" cy="0"/>
        </a:xfrm>
      </p:grpSpPr>
      <p:pic>
        <p:nvPicPr>
          <p:cNvPr id="3" name="תמונה 2">
            <a:extLst>
              <a:ext uri="{FF2B5EF4-FFF2-40B4-BE49-F238E27FC236}">
                <a16:creationId xmlns:a16="http://schemas.microsoft.com/office/drawing/2014/main" id="{BCAED95E-354D-F16B-4A6D-1FF36CAD34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9265596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CFDD6A-FBC9-41F6-61FC-768763EDC47D}"/>
            </a:ext>
          </a:extLst>
        </p:cNvPr>
        <p:cNvGrpSpPr/>
        <p:nvPr/>
      </p:nvGrpSpPr>
      <p:grpSpPr>
        <a:xfrm>
          <a:off x="0" y="0"/>
          <a:ext cx="0" cy="0"/>
          <a:chOff x="0" y="0"/>
          <a:chExt cx="0" cy="0"/>
        </a:xfrm>
      </p:grpSpPr>
      <p:pic>
        <p:nvPicPr>
          <p:cNvPr id="3" name="תמונה 2">
            <a:extLst>
              <a:ext uri="{FF2B5EF4-FFF2-40B4-BE49-F238E27FC236}">
                <a16:creationId xmlns:a16="http://schemas.microsoft.com/office/drawing/2014/main" id="{6BFE726C-7EF2-A9D7-4D9F-5EAC450521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תיבת טקסט 3">
            <a:hlinkClick r:id="rId4"/>
            <a:extLst>
              <a:ext uri="{FF2B5EF4-FFF2-40B4-BE49-F238E27FC236}">
                <a16:creationId xmlns:a16="http://schemas.microsoft.com/office/drawing/2014/main" id="{0CF44733-DDDF-65B5-B995-758C9C386AE8}"/>
              </a:ext>
            </a:extLst>
          </p:cNvPr>
          <p:cNvSpPr txBox="1"/>
          <p:nvPr/>
        </p:nvSpPr>
        <p:spPr>
          <a:xfrm>
            <a:off x="8566293" y="4953241"/>
            <a:ext cx="888714" cy="698643"/>
          </a:xfrm>
          <a:prstGeom prst="rect">
            <a:avLst/>
          </a:prstGeom>
          <a:noFill/>
        </p:spPr>
        <p:txBody>
          <a:bodyPr wrap="square" rtlCol="0">
            <a:spAutoFit/>
          </a:bodyPr>
          <a:lstStyle/>
          <a:p>
            <a:endParaRPr lang="en-GB" dirty="0"/>
          </a:p>
        </p:txBody>
      </p:sp>
    </p:spTree>
    <p:extLst>
      <p:ext uri="{BB962C8B-B14F-4D97-AF65-F5344CB8AC3E}">
        <p14:creationId xmlns:p14="http://schemas.microsoft.com/office/powerpoint/2010/main" val="2007057900"/>
      </p:ext>
    </p:extLst>
  </p:cSld>
  <p:clrMapOvr>
    <a:masterClrMapping/>
  </p:clrMapOvr>
</p:sld>
</file>

<file path=ppt/theme/theme1.xml><?xml version="1.0" encoding="utf-8"?>
<a:theme xmlns:a="http://schemas.openxmlformats.org/drawingml/2006/main" name="ערכת נושא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ערכת נושא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798</Words>
  <Application>Microsoft Office PowerPoint</Application>
  <PresentationFormat>מסך רחב</PresentationFormat>
  <Paragraphs>25</Paragraphs>
  <Slides>13</Slides>
  <Notes>9</Notes>
  <HiddenSlides>0</HiddenSlides>
  <MMClips>0</MMClips>
  <ScaleCrop>false</ScaleCrop>
  <HeadingPairs>
    <vt:vector size="6" baseType="variant">
      <vt:variant>
        <vt:lpstr>גופנים בשימוש</vt:lpstr>
      </vt:variant>
      <vt:variant>
        <vt:i4>3</vt:i4>
      </vt:variant>
      <vt:variant>
        <vt:lpstr>ערכת נושא</vt:lpstr>
      </vt:variant>
      <vt:variant>
        <vt:i4>1</vt:i4>
      </vt:variant>
      <vt:variant>
        <vt:lpstr>כותרות שקופיות</vt:lpstr>
      </vt:variant>
      <vt:variant>
        <vt:i4>13</vt:i4>
      </vt:variant>
    </vt:vector>
  </HeadingPairs>
  <TitlesOfParts>
    <vt:vector size="17" baseType="lpstr">
      <vt:lpstr>Arial</vt:lpstr>
      <vt:lpstr>Calibri</vt:lpstr>
      <vt:lpstr>Calibri Light</vt:lpstr>
      <vt:lpstr>ערכת נושא Office</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lpstr>מצגת של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מצגת של PowerPoint‏</dc:title>
  <dc:creator>yuval priel</dc:creator>
  <cp:lastModifiedBy>yuval priel</cp:lastModifiedBy>
  <cp:revision>1</cp:revision>
  <dcterms:created xsi:type="dcterms:W3CDTF">2024-02-04T12:08:05Z</dcterms:created>
  <dcterms:modified xsi:type="dcterms:W3CDTF">2024-02-04T12:13:04Z</dcterms:modified>
</cp:coreProperties>
</file>