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0"/>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12192000" cy="6858000"/>
  <p:notesSz cx="6858000" cy="9144000"/>
  <p:defaultText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5003" autoAdjust="0"/>
    <p:restoredTop sz="87879" autoAdjust="0"/>
  </p:normalViewPr>
  <p:slideViewPr>
    <p:cSldViewPr snapToGrid="0">
      <p:cViewPr varScale="1">
        <p:scale>
          <a:sx n="66" d="100"/>
          <a:sy n="66" d="100"/>
        </p:scale>
        <p:origin x="676" y="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עליונה 1"/>
          <p:cNvSpPr>
            <a:spLocks noGrp="1"/>
          </p:cNvSpPr>
          <p:nvPr>
            <p:ph type="hdr" sz="quarter"/>
          </p:nvPr>
        </p:nvSpPr>
        <p:spPr>
          <a:xfrm>
            <a:off x="3886200" y="0"/>
            <a:ext cx="2971800" cy="458788"/>
          </a:xfrm>
          <a:prstGeom prst="rect">
            <a:avLst/>
          </a:prstGeom>
        </p:spPr>
        <p:txBody>
          <a:bodyPr vert="horz" lIns="91440" tIns="45720" rIns="91440" bIns="45720" rtlCol="1"/>
          <a:lstStyle>
            <a:lvl1pPr algn="l">
              <a:defRPr sz="1200"/>
            </a:lvl1pPr>
          </a:lstStyle>
          <a:p>
            <a:endParaRPr lang="en-GB"/>
          </a:p>
        </p:txBody>
      </p:sp>
      <p:sp>
        <p:nvSpPr>
          <p:cNvPr id="3" name="מציין מיקום של תאריך 2"/>
          <p:cNvSpPr>
            <a:spLocks noGrp="1"/>
          </p:cNvSpPr>
          <p:nvPr>
            <p:ph type="dt" idx="1"/>
          </p:nvPr>
        </p:nvSpPr>
        <p:spPr>
          <a:xfrm>
            <a:off x="1588" y="0"/>
            <a:ext cx="2971800" cy="458788"/>
          </a:xfrm>
          <a:prstGeom prst="rect">
            <a:avLst/>
          </a:prstGeom>
        </p:spPr>
        <p:txBody>
          <a:bodyPr vert="horz" lIns="91440" tIns="45720" rIns="91440" bIns="45720" rtlCol="1"/>
          <a:lstStyle>
            <a:lvl1pPr algn="r">
              <a:defRPr sz="1200"/>
            </a:lvl1pPr>
          </a:lstStyle>
          <a:p>
            <a:fld id="{E932C0E3-B711-469D-B5EE-1B345AAA1A84}" type="datetimeFigureOut">
              <a:rPr lang="en-GB" smtClean="0"/>
              <a:t>04/02/2024</a:t>
            </a:fld>
            <a:endParaRPr lang="en-GB"/>
          </a:p>
        </p:txBody>
      </p:sp>
      <p:sp>
        <p:nvSpPr>
          <p:cNvPr id="4" name="מציין מיקום של תמונת שקופית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en-GB"/>
          </a:p>
        </p:txBody>
      </p:sp>
      <p:sp>
        <p:nvSpPr>
          <p:cNvPr id="5" name="מציין מיקום של הערות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6" name="מציין מיקום של כותרת תחתונה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l">
              <a:defRPr sz="1200"/>
            </a:lvl1pPr>
          </a:lstStyle>
          <a:p>
            <a:endParaRPr lang="en-GB"/>
          </a:p>
        </p:txBody>
      </p:sp>
      <p:sp>
        <p:nvSpPr>
          <p:cNvPr id="7" name="מציין מיקום של מספר שקופית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r">
              <a:defRPr sz="1200"/>
            </a:lvl1pPr>
          </a:lstStyle>
          <a:p>
            <a:fld id="{70AF07D3-9B0A-439E-BB4F-A74D2ABD781C}" type="slidenum">
              <a:rPr lang="en-GB" smtClean="0"/>
              <a:t>‹#›</a:t>
            </a:fld>
            <a:endParaRPr lang="en-GB"/>
          </a:p>
        </p:txBody>
      </p:sp>
    </p:spTree>
    <p:extLst>
      <p:ext uri="{BB962C8B-B14F-4D97-AF65-F5344CB8AC3E}">
        <p14:creationId xmlns:p14="http://schemas.microsoft.com/office/powerpoint/2010/main" val="1706712973"/>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במפגש הקודם התלמידים נחשפו לתופעות </a:t>
            </a:r>
            <a:r>
              <a:rPr lang="he-IL" sz="1200" b="1"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שדוני הברקים </a:t>
            </a:r>
            <a:r>
              <a:rPr lang="he-IL" sz="1200"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שאותן מצלמים גם מכדור הארץ וגם מתחנת החלל הבין־לאומית. התלמידים הכירו את תחנת החלל וראו כיצד מגיעים אליה ומה עושים בה.</a:t>
            </a:r>
            <a:endParaRPr lang="en-GB" sz="1200" dirty="0">
              <a:effectLst/>
              <a:latin typeface="Times New Roman" panose="02020603050405020304" pitchFamily="18" charset="0"/>
              <a:ea typeface="Times New Roman" panose="02020603050405020304" pitchFamily="18" charset="0"/>
            </a:endParaRPr>
          </a:p>
          <a:p>
            <a:endParaRPr lang="en-GB" dirty="0"/>
          </a:p>
          <a:p>
            <a:endParaRPr lang="en-GB" dirty="0"/>
          </a:p>
          <a:p>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70AF07D3-9B0A-439E-BB4F-A74D2ABD781C}" type="slidenum">
              <a:rPr lang="en-GB" smtClean="0"/>
              <a:t>2</a:t>
            </a:fld>
            <a:endParaRPr lang="en-GB"/>
          </a:p>
        </p:txBody>
      </p:sp>
    </p:spTree>
    <p:extLst>
      <p:ext uri="{BB962C8B-B14F-4D97-AF65-F5344CB8AC3E}">
        <p14:creationId xmlns:p14="http://schemas.microsoft.com/office/powerpoint/2010/main" val="42043048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b="1" dirty="0">
                <a:solidFill>
                  <a:srgbClr val="000000"/>
                </a:solidFill>
                <a:effectLst/>
                <a:latin typeface="Times New Roman" panose="02020603050405020304" pitchFamily="18" charset="0"/>
                <a:ea typeface="Times New Roman" panose="02020603050405020304" pitchFamily="18" charset="0"/>
                <a:cs typeface="Calibri" panose="020F0502020204030204" pitchFamily="34" charset="0"/>
              </a:rPr>
              <a:t>חשוב להדגיש לתלמידים שהחלק שלהם בצילום ובתיעוד הוא משמעותי.</a:t>
            </a:r>
            <a:endParaRPr lang="en-GB" sz="1200" dirty="0">
              <a:effectLst/>
              <a:latin typeface="Times New Roman" panose="02020603050405020304" pitchFamily="18" charset="0"/>
              <a:ea typeface="Times New Roman" panose="02020603050405020304" pitchFamily="18" charset="0"/>
            </a:endParaRPr>
          </a:p>
          <a:p>
            <a:endParaRPr lang="en-GB" dirty="0"/>
          </a:p>
          <a:p>
            <a:endParaRPr lang="en-GB" dirty="0"/>
          </a:p>
          <a:p>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70AF07D3-9B0A-439E-BB4F-A74D2ABD781C}" type="slidenum">
              <a:rPr lang="en-GB" smtClean="0"/>
              <a:t>12</a:t>
            </a:fld>
            <a:endParaRPr lang="en-GB"/>
          </a:p>
        </p:txBody>
      </p:sp>
    </p:spTree>
    <p:extLst>
      <p:ext uri="{BB962C8B-B14F-4D97-AF65-F5344CB8AC3E}">
        <p14:creationId xmlns:p14="http://schemas.microsoft.com/office/powerpoint/2010/main" val="4951357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אטמוספרת כדור הארץ היא מעטפת גז שנמשכת לכוכב שלנו בזכות כוח המשיכה שלו. האטמוספרה מאפשרת את קיומם של חיים בכדור הארץ בכך שהיא סופגת את מרבית הקרינה המגיעה אלינו מהשמש ושומרת על טמפרטורה המאפשרת חיים. האטמוספרה מורכבת מחנקן (78%), חמצן (21%) וגזים נוספים (אָרגון, פחמן דו חמצני, אדי מים ועוד). ניתן לראות בתמונה את שכבות האטמוספרה השונות ואת מה שנמצא בהן, וכן לגלות באיזו שכבה נוצרים השדונים למיניהם.</a:t>
            </a:r>
            <a:endParaRPr lang="en-GB" sz="1200" dirty="0">
              <a:effectLst/>
              <a:latin typeface="Times New Roman" panose="02020603050405020304" pitchFamily="18" charset="0"/>
              <a:ea typeface="Times New Roman" panose="02020603050405020304" pitchFamily="18" charset="0"/>
            </a:endParaRPr>
          </a:p>
          <a:p>
            <a:endParaRPr lang="en-GB" dirty="0"/>
          </a:p>
          <a:p>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70AF07D3-9B0A-439E-BB4F-A74D2ABD781C}" type="slidenum">
              <a:rPr lang="en-GB" smtClean="0"/>
              <a:t>14</a:t>
            </a:fld>
            <a:endParaRPr lang="en-GB"/>
          </a:p>
        </p:txBody>
      </p:sp>
    </p:spTree>
    <p:extLst>
      <p:ext uri="{BB962C8B-B14F-4D97-AF65-F5344CB8AC3E}">
        <p14:creationId xmlns:p14="http://schemas.microsoft.com/office/powerpoint/2010/main" val="37456871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מדי שנה נפלטים אל האטמוספרה מיליוני טונות של פחמן-דו-חמצני וגזי חממה אחרים כתוצאה מפעילות מזהמת של האדם (במיוחד של כלי רכב ומפעלי תעשייה). הגזים נלכדים בתוך האטמוספרה ויוצרים מחסום: קרני האור של השמש יכולות לחדור דרכם אך החום הנפלט מהקרקע אל האטמוספרה אינו יוצא אל החלל ונשאר לכוד. התוצאה: התחממות כדור הארץ</a:t>
            </a:r>
            <a:r>
              <a:rPr lang="en-GB" sz="1200" dirty="0">
                <a:effectLst/>
                <a:latin typeface="Calibri" panose="020F0502020204030204" pitchFamily="34" charset="0"/>
                <a:ea typeface="Times New Roman" panose="02020603050405020304" pitchFamily="18" charset="0"/>
              </a:rPr>
              <a:t>.</a:t>
            </a:r>
            <a:endParaRPr lang="he-IL" sz="1200" dirty="0">
              <a:effectLst/>
              <a:latin typeface="Calibri" panose="020F0502020204030204" pitchFamily="34" charset="0"/>
              <a:ea typeface="Times New Roman" panose="02020603050405020304" pitchFamily="18"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en-GB" sz="1200" dirty="0">
                <a:effectLst/>
                <a:latin typeface="Times New Roman" panose="02020603050405020304" pitchFamily="18" charset="0"/>
                <a:ea typeface="Times New Roman" panose="02020603050405020304" pitchFamily="18" charset="0"/>
              </a:rPr>
              <a:t>https://www.youtube.com/watch?v=iMP3dF-RIPI&amp;t=75s</a:t>
            </a:r>
          </a:p>
          <a:p>
            <a:endParaRPr lang="en-GB" dirty="0"/>
          </a:p>
        </p:txBody>
      </p:sp>
      <p:sp>
        <p:nvSpPr>
          <p:cNvPr id="4" name="מציין מיקום של מספר שקופית 3"/>
          <p:cNvSpPr>
            <a:spLocks noGrp="1"/>
          </p:cNvSpPr>
          <p:nvPr>
            <p:ph type="sldNum" sz="quarter" idx="5"/>
          </p:nvPr>
        </p:nvSpPr>
        <p:spPr/>
        <p:txBody>
          <a:bodyPr/>
          <a:lstStyle/>
          <a:p>
            <a:fld id="{70AF07D3-9B0A-439E-BB4F-A74D2ABD781C}" type="slidenum">
              <a:rPr lang="en-GB" smtClean="0"/>
              <a:t>15</a:t>
            </a:fld>
            <a:endParaRPr lang="en-GB"/>
          </a:p>
        </p:txBody>
      </p:sp>
    </p:spTree>
    <p:extLst>
      <p:ext uri="{BB962C8B-B14F-4D97-AF65-F5344CB8AC3E}">
        <p14:creationId xmlns:p14="http://schemas.microsoft.com/office/powerpoint/2010/main" val="1928615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כפי שלמדנו, לא כל ברק יוצר </a:t>
            </a:r>
            <a:r>
              <a:rPr lang="en-GB" sz="1200" dirty="0">
                <a:effectLst/>
                <a:latin typeface="Calibri" panose="020F0502020204030204" pitchFamily="34" charset="0"/>
                <a:ea typeface="Times New Roman" panose="02020603050405020304" pitchFamily="18" charset="0"/>
              </a:rPr>
              <a:t>TLE</a:t>
            </a:r>
            <a:r>
              <a:rPr lang="en-US" sz="1200" dirty="0">
                <a:effectLst/>
                <a:latin typeface="Calibri" panose="020F0502020204030204" pitchFamily="34" charset="0"/>
                <a:ea typeface="Times New Roman" panose="02020603050405020304" pitchFamily="18" charset="0"/>
              </a:rPr>
              <a:t>s</a:t>
            </a: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 ושדוני ברקים, אלא רק סוג מסוים של ברקים חיוביים בעלי עוצמות זרם גבוהות. הברקים הללו נוצרים בסופות חזקות, ולפי מודלים שבהם משתמשים לחיזוי שינויי אקלים, השכיחות שלהם תִגבר עם העלייה בטמפרטורות המתלוָוה לשינוי האקלים. כלומר, ככל ששינוי האקלים יחריף, ייווצרו יותר שדונים למיניהם, גם במקומות שבהם הם לא נצפו מעולם (למשל בקווי רוחב גבוהים סמוכים לקוטב). במילים אחרות, תצפיות שיעידו על שכיחות גבוהה של ברקים חזקים ושל השדונים שהם יוצרים יהוו אינדיקטור משמעותי לשינויי האקלים.</a:t>
            </a:r>
            <a:endParaRPr lang="en-GB" sz="1200" dirty="0">
              <a:effectLst/>
              <a:latin typeface="Times New Roman" panose="02020603050405020304" pitchFamily="18" charset="0"/>
              <a:ea typeface="Times New Roman" panose="02020603050405020304" pitchFamily="18" charset="0"/>
            </a:endParaRPr>
          </a:p>
          <a:p>
            <a:endParaRPr lang="en-GB" dirty="0"/>
          </a:p>
          <a:p>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70AF07D3-9B0A-439E-BB4F-A74D2ABD781C}" type="slidenum">
              <a:rPr lang="en-GB" smtClean="0"/>
              <a:t>16</a:t>
            </a:fld>
            <a:endParaRPr lang="en-GB"/>
          </a:p>
        </p:txBody>
      </p:sp>
    </p:spTree>
    <p:extLst>
      <p:ext uri="{BB962C8B-B14F-4D97-AF65-F5344CB8AC3E}">
        <p14:creationId xmlns:p14="http://schemas.microsoft.com/office/powerpoint/2010/main" val="33261256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rtl="1" fontAlgn="base">
              <a:lnSpc>
                <a:spcPct val="150000"/>
              </a:lnSpc>
              <a:spcBef>
                <a:spcPts val="0"/>
              </a:spcBef>
              <a:spcAft>
                <a:spcPts val="0"/>
              </a:spcAft>
              <a:buClr>
                <a:srgbClr val="000000"/>
              </a:buClr>
              <a:buFont typeface="Calibri" panose="020F0502020204030204" pitchFamily="34" charset="0"/>
              <a:buNone/>
            </a:pP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 להבהיר לתלמידים שכּל אחד מאיתנו יכול לתרום להִתמתנות ההתחממות ולשאול אותם איך הם יכולים לעשות זאת.</a:t>
            </a:r>
            <a:endParaRPr lang="en-GB" sz="1200" dirty="0">
              <a:effectLst/>
              <a:latin typeface="Times New Roman" panose="02020603050405020304" pitchFamily="18" charset="0"/>
              <a:ea typeface="Times New Roman" panose="02020603050405020304" pitchFamily="18" charset="0"/>
            </a:endParaRPr>
          </a:p>
          <a:p>
            <a:pPr marL="0" marR="0" lvl="0" indent="0" algn="r" rtl="1" fontAlgn="base">
              <a:lnSpc>
                <a:spcPct val="150000"/>
              </a:lnSpc>
              <a:spcBef>
                <a:spcPts val="0"/>
              </a:spcBef>
              <a:spcAft>
                <a:spcPts val="0"/>
              </a:spcAft>
              <a:buClr>
                <a:srgbClr val="000000"/>
              </a:buClr>
              <a:buFont typeface="Calibri" panose="020F0502020204030204" pitchFamily="34" charset="0"/>
              <a:buNone/>
            </a:pPr>
            <a:r>
              <a:rPr lang="he-IL" sz="1200" b="1" dirty="0">
                <a:effectLst/>
                <a:latin typeface="Times New Roman" panose="02020603050405020304" pitchFamily="18" charset="0"/>
                <a:ea typeface="Times New Roman" panose="02020603050405020304" pitchFamily="18" charset="0"/>
                <a:cs typeface="Calibri" panose="020F0502020204030204" pitchFamily="34" charset="0"/>
              </a:rPr>
              <a:t>- אפשרות לפעילות:</a:t>
            </a: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 חבּרו אמָנה כיתתית (חוזה מוסכם), שבּה כל תלמיד יפרט כיצד הוא מתחייב לשמור על כדור הארץ שלנו. השקף מציע אפשרויות שונות לכך.</a:t>
            </a:r>
            <a:endParaRPr lang="en-GB" sz="1200" dirty="0">
              <a:effectLst/>
              <a:latin typeface="Times New Roman" panose="02020603050405020304" pitchFamily="18" charset="0"/>
              <a:ea typeface="Times New Roman" panose="02020603050405020304" pitchFamily="18" charset="0"/>
            </a:endParaRPr>
          </a:p>
          <a:p>
            <a:endParaRPr lang="en-GB" dirty="0"/>
          </a:p>
          <a:p>
            <a:endParaRPr lang="en-GB" dirty="0"/>
          </a:p>
          <a:p>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70AF07D3-9B0A-439E-BB4F-A74D2ABD781C}" type="slidenum">
              <a:rPr lang="en-GB" smtClean="0"/>
              <a:t>17</a:t>
            </a:fld>
            <a:endParaRPr lang="en-GB"/>
          </a:p>
        </p:txBody>
      </p:sp>
    </p:spTree>
    <p:extLst>
      <p:ext uri="{BB962C8B-B14F-4D97-AF65-F5344CB8AC3E}">
        <p14:creationId xmlns:p14="http://schemas.microsoft.com/office/powerpoint/2010/main" val="2490122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dirty="0"/>
              <a:t>ניתן לבצע את החידון באופן כיתתי או לחילופין לאפשר לכל תלמיד בנפרד לבצע את הפעילות ולענות על השאלון</a:t>
            </a:r>
            <a:endParaRPr lang="en-GB" dirty="0"/>
          </a:p>
          <a:p>
            <a:endParaRPr lang="en-GB"/>
          </a:p>
          <a:p>
            <a:endParaRPr lang="en-GB"/>
          </a:p>
        </p:txBody>
      </p:sp>
      <p:sp>
        <p:nvSpPr>
          <p:cNvPr id="4" name="מציין מיקום של מספר שקופית 3"/>
          <p:cNvSpPr>
            <a:spLocks noGrp="1"/>
          </p:cNvSpPr>
          <p:nvPr>
            <p:ph type="sldNum" sz="quarter" idx="5"/>
          </p:nvPr>
        </p:nvSpPr>
        <p:spPr/>
        <p:txBody>
          <a:bodyPr/>
          <a:lstStyle/>
          <a:p>
            <a:fld id="{70AF07D3-9B0A-439E-BB4F-A74D2ABD781C}" type="slidenum">
              <a:rPr lang="en-GB" smtClean="0"/>
              <a:t>18</a:t>
            </a:fld>
            <a:endParaRPr lang="en-GB"/>
          </a:p>
        </p:txBody>
      </p:sp>
    </p:spTree>
    <p:extLst>
      <p:ext uri="{BB962C8B-B14F-4D97-AF65-F5344CB8AC3E}">
        <p14:creationId xmlns:p14="http://schemas.microsoft.com/office/powerpoint/2010/main" val="4063610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בכדי להבין מה הם ברקים יש להבין את אופן היווצרותם. בתוך ענני קומולונימבוס (ענני סערה) קיים ריכוז גבוה מאוד של טיפות מים וגבישי קרח המתנגשים זה בזה בעקבות הרוחות בענן. ההתנגשויות הללו מובילות להפרדת מִטענים, כלומר, הרסיסים הקטנים עולים למעלה עם מִטען חשמלי חיובי בעוד שהגדולים צונחים מטה עם מִטען חשמלי שלילי. כך נוצרת מֵעין "סוללה" ענקית בתוך הענן, שיש לה שדה חשמלי חזק מאוד. כאשר השדה החשמלי גובר על התנגדות האוויר, המִטען החשמלי מתפרק במהירות עצומה בצורת זרם של חלקיקים טעונים, וזהו למעשה הברק.</a:t>
            </a:r>
            <a:endParaRPr lang="en-GB" sz="1200" dirty="0">
              <a:effectLst/>
              <a:latin typeface="Times New Roman" panose="02020603050405020304" pitchFamily="18" charset="0"/>
              <a:ea typeface="Times New Roman" panose="02020603050405020304" pitchFamily="18" charset="0"/>
            </a:endParaRPr>
          </a:p>
        </p:txBody>
      </p:sp>
      <p:sp>
        <p:nvSpPr>
          <p:cNvPr id="4" name="מציין מיקום של מספר שקופית 3"/>
          <p:cNvSpPr>
            <a:spLocks noGrp="1"/>
          </p:cNvSpPr>
          <p:nvPr>
            <p:ph type="sldNum" sz="quarter" idx="5"/>
          </p:nvPr>
        </p:nvSpPr>
        <p:spPr/>
        <p:txBody>
          <a:bodyPr/>
          <a:lstStyle/>
          <a:p>
            <a:fld id="{70AF07D3-9B0A-439E-BB4F-A74D2ABD781C}" type="slidenum">
              <a:rPr lang="en-GB" smtClean="0"/>
              <a:t>4</a:t>
            </a:fld>
            <a:endParaRPr lang="en-GB"/>
          </a:p>
        </p:txBody>
      </p:sp>
    </p:spTree>
    <p:extLst>
      <p:ext uri="{BB962C8B-B14F-4D97-AF65-F5344CB8AC3E}">
        <p14:creationId xmlns:p14="http://schemas.microsoft.com/office/powerpoint/2010/main" val="2237345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rtl="1" fontAlgn="base">
              <a:lnSpc>
                <a:spcPct val="150000"/>
              </a:lnSpc>
              <a:spcBef>
                <a:spcPts val="0"/>
              </a:spcBef>
              <a:spcAft>
                <a:spcPts val="0"/>
              </a:spcAft>
              <a:buClr>
                <a:srgbClr val="000000"/>
              </a:buClr>
              <a:buFont typeface="Calibri" panose="020F0502020204030204" pitchFamily="34" charset="0"/>
              <a:buNone/>
            </a:pP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 ברק הוא תופעה מטאורולוגית שבּה חשמל סטטי שהצטבר בעננים נִפרק לאדמה או לענן אחר</a:t>
            </a:r>
            <a:r>
              <a:rPr lang="en-GB" sz="1200" dirty="0">
                <a:effectLst/>
                <a:latin typeface="Times New Roman" panose="02020603050405020304" pitchFamily="18" charset="0"/>
                <a:ea typeface="Times New Roman" panose="02020603050405020304" pitchFamily="18" charset="0"/>
                <a:cs typeface="Calibri" panose="020F0502020204030204" pitchFamily="34" charset="0"/>
              </a:rPr>
              <a:t>.</a:t>
            </a: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 למעשה, הברק הוא ניצוץ חשמלי ארוך מאוד, שאורכו יכול להגיע לקילומטרים ואף לעשרות קילומטרים. הברק נראה כהבזק אור חזק מאוד, שיוצר גם רעש חזק מאוד – זהו הרעם. בגלל ההבדלים בין מהירות האור (כשרואים את הברק) למהירות הקול (שאותו משמיע הרעם), מגיע הרעם אל אוזנינו הרבה אחרי שאנחנו רואים את הברק. הפרש הזמנים תלוי כמובן במרחק שלנו מהברק. ככל שהוא קטן יותר זה אומר שאנחנו קרובים יותר לברק וזהו מצב מסוכן.</a:t>
            </a:r>
            <a:r>
              <a:rPr lang="he-IL" sz="1200" dirty="0">
                <a:effectLst/>
                <a:latin typeface="Times New Roman" panose="02020603050405020304" pitchFamily="18" charset="0"/>
                <a:ea typeface="Times New Roman" panose="02020603050405020304" pitchFamily="18" charset="0"/>
                <a:cs typeface="+mn-cs"/>
              </a:rPr>
              <a:t> </a:t>
            </a: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בכל רגע נתון יש כ-1000 סופות ברקים ברחבי כדור-הארץ, וקצב הברקים הממוצע הוא 50 ברקים בשנייה!</a:t>
            </a:r>
            <a:endParaRPr lang="en-GB" sz="1200" dirty="0">
              <a:effectLst/>
              <a:latin typeface="Times New Roman" panose="02020603050405020304" pitchFamily="18" charset="0"/>
              <a:ea typeface="Times New Roman" panose="02020603050405020304" pitchFamily="18" charset="0"/>
            </a:endParaRPr>
          </a:p>
          <a:p>
            <a:pPr marL="0" marR="0" lvl="0" indent="0" algn="r" rtl="1" fontAlgn="base">
              <a:lnSpc>
                <a:spcPct val="150000"/>
              </a:lnSpc>
              <a:spcBef>
                <a:spcPts val="0"/>
              </a:spcBef>
              <a:spcAft>
                <a:spcPts val="0"/>
              </a:spcAft>
              <a:buClr>
                <a:srgbClr val="000000"/>
              </a:buClr>
              <a:buFont typeface="Calibri" panose="020F0502020204030204" pitchFamily="34" charset="0"/>
              <a:buNone/>
            </a:pPr>
            <a:r>
              <a:rPr lang="he-IL" sz="1200" b="1" dirty="0">
                <a:effectLst/>
                <a:latin typeface="Times New Roman" panose="02020603050405020304" pitchFamily="18" charset="0"/>
                <a:ea typeface="Times New Roman" panose="02020603050405020304" pitchFamily="18" charset="0"/>
                <a:cs typeface="Calibri" panose="020F0502020204030204" pitchFamily="34" charset="0"/>
              </a:rPr>
              <a:t>- הצעה לפעילות:</a:t>
            </a: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 חַשבו כמה ברקים יש ביום/שנה/חודש.</a:t>
            </a:r>
            <a:endParaRPr lang="en-GB" sz="1200" dirty="0">
              <a:effectLst/>
              <a:latin typeface="Times New Roman" panose="02020603050405020304" pitchFamily="18" charset="0"/>
              <a:ea typeface="Times New Roman" panose="02020603050405020304" pitchFamily="18" charset="0"/>
            </a:endParaRPr>
          </a:p>
          <a:p>
            <a:endParaRPr lang="en-GB" dirty="0"/>
          </a:p>
        </p:txBody>
      </p:sp>
      <p:sp>
        <p:nvSpPr>
          <p:cNvPr id="4" name="מציין מיקום של מספר שקופית 3"/>
          <p:cNvSpPr>
            <a:spLocks noGrp="1"/>
          </p:cNvSpPr>
          <p:nvPr>
            <p:ph type="sldNum" sz="quarter" idx="5"/>
          </p:nvPr>
        </p:nvSpPr>
        <p:spPr/>
        <p:txBody>
          <a:bodyPr/>
          <a:lstStyle/>
          <a:p>
            <a:fld id="{70AF07D3-9B0A-439E-BB4F-A74D2ABD781C}" type="slidenum">
              <a:rPr lang="en-GB" smtClean="0"/>
              <a:t>5</a:t>
            </a:fld>
            <a:endParaRPr lang="en-GB"/>
          </a:p>
        </p:txBody>
      </p:sp>
    </p:spTree>
    <p:extLst>
      <p:ext uri="{BB962C8B-B14F-4D97-AF65-F5344CB8AC3E}">
        <p14:creationId xmlns:p14="http://schemas.microsoft.com/office/powerpoint/2010/main" val="19560479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סופות גדולות של רעמים וברקים מסוגלות לייצר סוגים אחרים של תופעות חשמליות, הנקראות </a:t>
            </a:r>
            <a:r>
              <a:rPr lang="he-IL" sz="1200" b="1" dirty="0">
                <a:effectLst/>
                <a:latin typeface="Times New Roman" panose="02020603050405020304" pitchFamily="18" charset="0"/>
                <a:ea typeface="Times New Roman" panose="02020603050405020304" pitchFamily="18" charset="0"/>
                <a:cs typeface="Calibri" panose="020F0502020204030204" pitchFamily="34" charset="0"/>
              </a:rPr>
              <a:t>אירועי אור חולפים</a:t>
            </a: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 (</a:t>
            </a:r>
            <a:r>
              <a:rPr lang="en-GB" sz="1200" dirty="0">
                <a:effectLst/>
                <a:latin typeface="Times New Roman" panose="02020603050405020304" pitchFamily="18" charset="0"/>
                <a:ea typeface="Times New Roman" panose="02020603050405020304" pitchFamily="18" charset="0"/>
                <a:cs typeface="Calibri" panose="020F0502020204030204" pitchFamily="34" charset="0"/>
              </a:rPr>
              <a:t>TLEs=Transient Luminous Events</a:t>
            </a: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 אירועים אלה מתרחשים גבוה באטמוספרה, מעל סערות הברקים וענני הסערה (בערך 90-50 ק"מ מעלינו).</a:t>
            </a:r>
            <a:br>
              <a:rPr lang="he-IL" sz="1200" dirty="0">
                <a:effectLst/>
                <a:latin typeface="Times New Roman" panose="02020603050405020304" pitchFamily="18" charset="0"/>
                <a:ea typeface="Times New Roman" panose="02020603050405020304" pitchFamily="18" charset="0"/>
                <a:cs typeface="Calibri" panose="020F0502020204030204" pitchFamily="34" charset="0"/>
              </a:rPr>
            </a:b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לא כל ברק יכול ליצור את התופעות הללו, אלא רק ברקים חזקים במיוחד, הידועים כ</a:t>
            </a:r>
            <a:r>
              <a:rPr lang="he-IL" sz="1200" b="1" dirty="0">
                <a:effectLst/>
                <a:latin typeface="Times New Roman" panose="02020603050405020304" pitchFamily="18" charset="0"/>
                <a:ea typeface="Times New Roman" panose="02020603050405020304" pitchFamily="18" charset="0"/>
                <a:cs typeface="Calibri" panose="020F0502020204030204" pitchFamily="34" charset="0"/>
              </a:rPr>
              <a:t>ברקים חיוביים</a:t>
            </a: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 ברקים כאלה הם נדירים יחסית לברקים ה"רגילים" (הם מהווים בממוצע רק כ-5 עד 10 אחוזים מהם). הברקים החיוביים מתאפיינים בעוצמה גדולה מאוד של זרם חשמלי (מעל 75 אלף אמפר). בעת שחרור ברק חיובי לאדמה נוצר שדה חשמלי עוצמתי מעל הענן, אשר מאיץ אלקטרונים וגורם להם להתנגש עם מולקולות של האוויר, כמו חנקן וחמצן. ההתנגשות הזאת מעוררת ומייננת מולקולות חנקן. כתוצאה מתהליך זה נוצרים הבזקי אור אדומים וכחולים בצורות שונות – הרי הם השדונים והאלפים.</a:t>
            </a:r>
            <a:endParaRPr lang="en-GB" sz="1200" dirty="0">
              <a:effectLst/>
              <a:latin typeface="Times New Roman" panose="02020603050405020304" pitchFamily="18" charset="0"/>
              <a:ea typeface="Times New Roman" panose="02020603050405020304" pitchFamily="18" charset="0"/>
            </a:endParaRPr>
          </a:p>
          <a:p>
            <a:endParaRPr lang="en-GB" dirty="0"/>
          </a:p>
        </p:txBody>
      </p:sp>
      <p:sp>
        <p:nvSpPr>
          <p:cNvPr id="4" name="מציין מיקום של מספר שקופית 3"/>
          <p:cNvSpPr>
            <a:spLocks noGrp="1"/>
          </p:cNvSpPr>
          <p:nvPr>
            <p:ph type="sldNum" sz="quarter" idx="5"/>
          </p:nvPr>
        </p:nvSpPr>
        <p:spPr/>
        <p:txBody>
          <a:bodyPr/>
          <a:lstStyle/>
          <a:p>
            <a:fld id="{70AF07D3-9B0A-439E-BB4F-A74D2ABD781C}" type="slidenum">
              <a:rPr lang="en-GB" smtClean="0"/>
              <a:t>6</a:t>
            </a:fld>
            <a:endParaRPr lang="en-GB"/>
          </a:p>
        </p:txBody>
      </p:sp>
    </p:spTree>
    <p:extLst>
      <p:ext uri="{BB962C8B-B14F-4D97-AF65-F5344CB8AC3E}">
        <p14:creationId xmlns:p14="http://schemas.microsoft.com/office/powerpoint/2010/main" val="3787209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המדענים הראשונים שהצליחו לצלם שדונים עשו זאת לפני 35 שנה. הם נתנו לתופעות שמות שנלקחו מתוך מחזהו של שייקספיר "חלום ליל קיץ", משום שהבזקי האור והצורות שלהם הזכירו להם משהו שובב וזריז כמו השדונים והפיות המופיעים במחזה. השדונים (</a:t>
            </a:r>
            <a:r>
              <a:rPr lang="en-US" sz="1200" dirty="0">
                <a:effectLst/>
                <a:latin typeface="Times New Roman" panose="02020603050405020304" pitchFamily="18" charset="0"/>
                <a:ea typeface="Times New Roman" panose="02020603050405020304" pitchFamily="18" charset="0"/>
                <a:cs typeface="Calibri" panose="020F0502020204030204" pitchFamily="34" charset="0"/>
              </a:rPr>
              <a:t>Sprites</a:t>
            </a: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 הם הבזקי אור שמפלחים את השמיים במהירות עצומה. הפיות (</a:t>
            </a:r>
            <a:r>
              <a:rPr lang="en-GB" sz="1200" dirty="0">
                <a:effectLst/>
                <a:latin typeface="Times New Roman" panose="02020603050405020304" pitchFamily="18" charset="0"/>
                <a:ea typeface="Times New Roman" panose="02020603050405020304" pitchFamily="18" charset="0"/>
                <a:cs typeface="Calibri" panose="020F0502020204030204" pitchFamily="34" charset="0"/>
              </a:rPr>
              <a:t>E</a:t>
            </a:r>
            <a:r>
              <a:rPr lang="en-US" sz="1200" dirty="0">
                <a:effectLst/>
                <a:latin typeface="Times New Roman" panose="02020603050405020304" pitchFamily="18" charset="0"/>
                <a:ea typeface="Times New Roman" panose="02020603050405020304" pitchFamily="18" charset="0"/>
                <a:cs typeface="Calibri" panose="020F0502020204030204" pitchFamily="34" charset="0"/>
              </a:rPr>
              <a:t>lves</a:t>
            </a: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 הן למעשה טבעות אור שצורתן כשל כעך. הסילונים הכחולים (</a:t>
            </a:r>
            <a:r>
              <a:rPr lang="en-US" sz="1200" dirty="0">
                <a:effectLst/>
                <a:latin typeface="Times New Roman" panose="02020603050405020304" pitchFamily="18" charset="0"/>
                <a:ea typeface="Times New Roman" panose="02020603050405020304" pitchFamily="18" charset="0"/>
                <a:cs typeface="Calibri" panose="020F0502020204030204" pitchFamily="34" charset="0"/>
              </a:rPr>
              <a:t>Blue Jets</a:t>
            </a: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 הם חרוטים של אור כחלחל שבוקעים מפסגת הענן. כל התופעות האלה יחדיו  נקראות "תופעות זוהרות בנות-חלוף" או בקיצור </a:t>
            </a:r>
            <a:r>
              <a:rPr lang="en-GB" sz="1200" dirty="0">
                <a:effectLst/>
                <a:latin typeface="Times New Roman" panose="02020603050405020304" pitchFamily="18" charset="0"/>
                <a:ea typeface="Times New Roman" panose="02020603050405020304" pitchFamily="18" charset="0"/>
                <a:cs typeface="Calibri" panose="020F0502020204030204" pitchFamily="34" charset="0"/>
              </a:rPr>
              <a:t>TLE</a:t>
            </a: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 - </a:t>
            </a:r>
            <a:r>
              <a:rPr lang="en-GB" sz="1200" dirty="0">
                <a:effectLst/>
                <a:latin typeface="Times New Roman" panose="02020603050405020304" pitchFamily="18" charset="0"/>
                <a:ea typeface="Times New Roman" panose="02020603050405020304" pitchFamily="18" charset="0"/>
                <a:cs typeface="Calibri" panose="020F0502020204030204" pitchFamily="34" charset="0"/>
              </a:rPr>
              <a:t>Transient Luminous Events</a:t>
            </a: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a:t>
            </a:r>
            <a:endParaRPr lang="en-GB" sz="1200" dirty="0">
              <a:effectLst/>
              <a:latin typeface="Times New Roman" panose="02020603050405020304" pitchFamily="18" charset="0"/>
              <a:ea typeface="Times New Roman" panose="02020603050405020304" pitchFamily="18" charset="0"/>
            </a:endParaRPr>
          </a:p>
          <a:p>
            <a:endParaRPr lang="en-GB" dirty="0"/>
          </a:p>
        </p:txBody>
      </p:sp>
      <p:sp>
        <p:nvSpPr>
          <p:cNvPr id="4" name="מציין מיקום של מספר שקופית 3"/>
          <p:cNvSpPr>
            <a:spLocks noGrp="1"/>
          </p:cNvSpPr>
          <p:nvPr>
            <p:ph type="sldNum" sz="quarter" idx="5"/>
          </p:nvPr>
        </p:nvSpPr>
        <p:spPr/>
        <p:txBody>
          <a:bodyPr/>
          <a:lstStyle/>
          <a:p>
            <a:fld id="{70AF07D3-9B0A-439E-BB4F-A74D2ABD781C}" type="slidenum">
              <a:rPr lang="en-GB" smtClean="0"/>
              <a:t>7</a:t>
            </a:fld>
            <a:endParaRPr lang="en-GB"/>
          </a:p>
        </p:txBody>
      </p:sp>
    </p:spTree>
    <p:extLst>
      <p:ext uri="{BB962C8B-B14F-4D97-AF65-F5344CB8AC3E}">
        <p14:creationId xmlns:p14="http://schemas.microsoft.com/office/powerpoint/2010/main" val="14695271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r>
              <a:rPr lang="he-IL" dirty="0"/>
              <a:t>הברק יכול להיפרק גם לכיוון הקרקע וגם לענן אחר – עובדה נכונה</a:t>
            </a:r>
          </a:p>
          <a:p>
            <a:r>
              <a:rPr lang="he-IL" dirty="0"/>
              <a:t>האוויר ליד הברק יכול להגיע לטמפ' של 30,000 מעלות (יותר חם מהשמש) – עובדה נכונה</a:t>
            </a:r>
          </a:p>
          <a:p>
            <a:r>
              <a:rPr lang="he-IL" dirty="0"/>
              <a:t>רק ברקים מיוחדים יוצרים שדוני ברקים – עובדה נכונה</a:t>
            </a:r>
          </a:p>
          <a:p>
            <a:pPr marL="0" marR="0" lvl="0" indent="0" algn="r" defTabSz="914400" rtl="1" eaLnBrk="1" fontAlgn="auto" latinLnBrk="0" hangingPunct="1">
              <a:lnSpc>
                <a:spcPct val="100000"/>
              </a:lnSpc>
              <a:spcBef>
                <a:spcPts val="0"/>
              </a:spcBef>
              <a:spcAft>
                <a:spcPts val="0"/>
              </a:spcAft>
              <a:buClrTx/>
              <a:buSzTx/>
              <a:buFontTx/>
              <a:buNone/>
              <a:tabLst/>
              <a:defRPr/>
            </a:pPr>
            <a:r>
              <a:rPr lang="he-IL" sz="1200" dirty="0">
                <a:solidFill>
                  <a:srgbClr val="FFFFFF"/>
                </a:solidFill>
                <a:latin typeface="Anomalia ML Regular AAA" panose="00000500000000000000" pitchFamily="2" charset="-79"/>
                <a:cs typeface="Anomalia ML Regular AAA" panose="00000500000000000000" pitchFamily="2" charset="-79"/>
              </a:rPr>
              <a:t>בכל שנייה בממוצע מתרחשות 50 פגיעות ברק בכדור הארץ – עובדה נכונה</a:t>
            </a:r>
          </a:p>
          <a:p>
            <a:pPr marL="0" marR="0" lvl="0" indent="0" algn="r" defTabSz="914400" rtl="1" eaLnBrk="1" fontAlgn="auto" latinLnBrk="0" hangingPunct="1">
              <a:lnSpc>
                <a:spcPct val="100000"/>
              </a:lnSpc>
              <a:spcBef>
                <a:spcPts val="0"/>
              </a:spcBef>
              <a:spcAft>
                <a:spcPts val="0"/>
              </a:spcAft>
              <a:buClrTx/>
              <a:buSzTx/>
              <a:buFontTx/>
              <a:buNone/>
              <a:tabLst/>
              <a:defRPr/>
            </a:pPr>
            <a:r>
              <a:rPr lang="he-IL" sz="1200" dirty="0">
                <a:solidFill>
                  <a:srgbClr val="FFFFFF"/>
                </a:solidFill>
                <a:latin typeface="Anomalia ML Regular AAA" panose="00000500000000000000" pitchFamily="2" charset="-79"/>
                <a:cs typeface="Anomalia ML Regular AAA" panose="00000500000000000000" pitchFamily="2" charset="-79"/>
              </a:rPr>
              <a:t>היבשות בהן יש בממוצע הסתברות גבוהה לסופות ברקים הן מרכז אפריקה, דרום אמריקה ודרום מזרח אסיה – עובדה נכונה</a:t>
            </a:r>
            <a:endParaRPr lang="en-GB" sz="1200" dirty="0">
              <a:solidFill>
                <a:srgbClr val="FFFFFF"/>
              </a:solidFill>
              <a:latin typeface="Anomalia ML Regular AAA" panose="00000500000000000000" pitchFamily="2" charset="-79"/>
              <a:cs typeface="Anomalia ML Regular AAA" panose="00000500000000000000" pitchFamily="2" charset="-79"/>
            </a:endParaRPr>
          </a:p>
          <a:p>
            <a:endParaRPr lang="en-GB" dirty="0"/>
          </a:p>
        </p:txBody>
      </p:sp>
      <p:sp>
        <p:nvSpPr>
          <p:cNvPr id="4" name="מציין מיקום של מספר שקופית 3"/>
          <p:cNvSpPr>
            <a:spLocks noGrp="1"/>
          </p:cNvSpPr>
          <p:nvPr>
            <p:ph type="sldNum" sz="quarter" idx="5"/>
          </p:nvPr>
        </p:nvSpPr>
        <p:spPr/>
        <p:txBody>
          <a:bodyPr/>
          <a:lstStyle/>
          <a:p>
            <a:fld id="{70AF07D3-9B0A-439E-BB4F-A74D2ABD781C}" type="slidenum">
              <a:rPr lang="en-GB" smtClean="0"/>
              <a:t>8</a:t>
            </a:fld>
            <a:endParaRPr lang="en-GB"/>
          </a:p>
        </p:txBody>
      </p:sp>
    </p:spTree>
    <p:extLst>
      <p:ext uri="{BB962C8B-B14F-4D97-AF65-F5344CB8AC3E}">
        <p14:creationId xmlns:p14="http://schemas.microsoft.com/office/powerpoint/2010/main" val="16095172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כבר החל משנת 1925 (כלומר לפני כמעט מאה שנה) דוּבר על התופעות הללו ועד היום חוקרים אותן ומנסים למצוא להן תשובות.</a:t>
            </a:r>
            <a:endParaRPr lang="en-GB" sz="1200" dirty="0">
              <a:effectLst/>
              <a:latin typeface="Times New Roman" panose="02020603050405020304" pitchFamily="18" charset="0"/>
              <a:ea typeface="Times New Roman" panose="02020603050405020304" pitchFamily="18" charset="0"/>
            </a:endParaRPr>
          </a:p>
          <a:p>
            <a:endParaRPr lang="en-GB" dirty="0"/>
          </a:p>
        </p:txBody>
      </p:sp>
      <p:sp>
        <p:nvSpPr>
          <p:cNvPr id="4" name="מציין מיקום של מספר שקופית 3"/>
          <p:cNvSpPr>
            <a:spLocks noGrp="1"/>
          </p:cNvSpPr>
          <p:nvPr>
            <p:ph type="sldNum" sz="quarter" idx="5"/>
          </p:nvPr>
        </p:nvSpPr>
        <p:spPr/>
        <p:txBody>
          <a:bodyPr/>
          <a:lstStyle/>
          <a:p>
            <a:fld id="{70AF07D3-9B0A-439E-BB4F-A74D2ABD781C}" type="slidenum">
              <a:rPr lang="en-GB" smtClean="0"/>
              <a:t>9</a:t>
            </a:fld>
            <a:endParaRPr lang="en-GB"/>
          </a:p>
        </p:txBody>
      </p:sp>
    </p:spTree>
    <p:extLst>
      <p:ext uri="{BB962C8B-B14F-4D97-AF65-F5344CB8AC3E}">
        <p14:creationId xmlns:p14="http://schemas.microsoft.com/office/powerpoint/2010/main" val="39529340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dirty="0"/>
              <a:t>שאלה לתלמידים - </a:t>
            </a: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מדוע בכלל יש לחקור את תופעות ה-</a:t>
            </a:r>
            <a:r>
              <a:rPr lang="en-GB" sz="1200" dirty="0">
                <a:effectLst/>
                <a:latin typeface="Calibri" panose="020F0502020204030204" pitchFamily="34" charset="0"/>
                <a:ea typeface="Times New Roman" panose="02020603050405020304" pitchFamily="18" charset="0"/>
              </a:rPr>
              <a:t>TLE</a:t>
            </a:r>
            <a:r>
              <a:rPr lang="en-US" sz="1200" dirty="0">
                <a:effectLst/>
                <a:latin typeface="Calibri" panose="020F0502020204030204" pitchFamily="34" charset="0"/>
                <a:ea typeface="Times New Roman" panose="02020603050405020304" pitchFamily="18" charset="0"/>
              </a:rPr>
              <a:t>s</a:t>
            </a: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 </a:t>
            </a:r>
            <a:endParaRPr lang="en-GB" sz="1200" dirty="0">
              <a:effectLst/>
              <a:latin typeface="Times New Roman" panose="02020603050405020304" pitchFamily="18" charset="0"/>
              <a:ea typeface="Times New Roman" panose="02020603050405020304" pitchFamily="18" charset="0"/>
            </a:endParaRPr>
          </a:p>
          <a:p>
            <a:endParaRPr lang="en-GB" dirty="0"/>
          </a:p>
        </p:txBody>
      </p:sp>
      <p:sp>
        <p:nvSpPr>
          <p:cNvPr id="4" name="מציין מיקום של מספר שקופית 3"/>
          <p:cNvSpPr>
            <a:spLocks noGrp="1"/>
          </p:cNvSpPr>
          <p:nvPr>
            <p:ph type="sldNum" sz="quarter" idx="5"/>
          </p:nvPr>
        </p:nvSpPr>
        <p:spPr/>
        <p:txBody>
          <a:bodyPr/>
          <a:lstStyle/>
          <a:p>
            <a:fld id="{70AF07D3-9B0A-439E-BB4F-A74D2ABD781C}" type="slidenum">
              <a:rPr lang="en-GB" smtClean="0"/>
              <a:t>10</a:t>
            </a:fld>
            <a:endParaRPr lang="en-GB"/>
          </a:p>
        </p:txBody>
      </p:sp>
    </p:spTree>
    <p:extLst>
      <p:ext uri="{BB962C8B-B14F-4D97-AF65-F5344CB8AC3E}">
        <p14:creationId xmlns:p14="http://schemas.microsoft.com/office/powerpoint/2010/main" val="739188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ישנן שאלות רבות שנותרו ללא מענה בנוגע לתופעות ה-</a:t>
            </a:r>
            <a:r>
              <a:rPr lang="en-GB" sz="1200" dirty="0">
                <a:effectLst/>
                <a:latin typeface="Calibri" panose="020F0502020204030204" pitchFamily="34" charset="0"/>
                <a:ea typeface="Times New Roman" panose="02020603050405020304" pitchFamily="18" charset="0"/>
              </a:rPr>
              <a:t>TLEs</a:t>
            </a:r>
            <a:r>
              <a:rPr lang="he-IL" sz="1200" dirty="0">
                <a:effectLst/>
                <a:latin typeface="Times New Roman" panose="02020603050405020304" pitchFamily="18" charset="0"/>
                <a:ea typeface="Times New Roman" panose="02020603050405020304" pitchFamily="18" charset="0"/>
                <a:cs typeface="Calibri" panose="020F0502020204030204" pitchFamily="34" charset="0"/>
              </a:rPr>
              <a:t>, ביניהן שאלות בסיסיות בנוגע לאופן היווצרותן, גודלן, השפעתן על האטמוספרה שלנו ועוד.</a:t>
            </a:r>
            <a:endParaRPr lang="en-GB" sz="1200" dirty="0">
              <a:effectLst/>
              <a:latin typeface="Times New Roman" panose="02020603050405020304" pitchFamily="18" charset="0"/>
              <a:ea typeface="Times New Roman" panose="02020603050405020304" pitchFamily="18" charset="0"/>
            </a:endParaRPr>
          </a:p>
          <a:p>
            <a:endParaRPr lang="en-GB" dirty="0"/>
          </a:p>
          <a:p>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70AF07D3-9B0A-439E-BB4F-A74D2ABD781C}" type="slidenum">
              <a:rPr lang="en-GB" smtClean="0"/>
              <a:t>11</a:t>
            </a:fld>
            <a:endParaRPr lang="en-GB"/>
          </a:p>
        </p:txBody>
      </p:sp>
    </p:spTree>
    <p:extLst>
      <p:ext uri="{BB962C8B-B14F-4D97-AF65-F5344CB8AC3E}">
        <p14:creationId xmlns:p14="http://schemas.microsoft.com/office/powerpoint/2010/main" val="8039630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E645A022-E721-7DDE-2D96-A35A2DFF7121}"/>
              </a:ext>
            </a:extLst>
          </p:cNvPr>
          <p:cNvSpPr>
            <a:spLocks noGrp="1"/>
          </p:cNvSpPr>
          <p:nvPr>
            <p:ph type="ctrTitle"/>
          </p:nvPr>
        </p:nvSpPr>
        <p:spPr>
          <a:xfrm>
            <a:off x="1524000" y="1122363"/>
            <a:ext cx="9144000" cy="2387600"/>
          </a:xfrm>
        </p:spPr>
        <p:txBody>
          <a:bodyPr anchor="b"/>
          <a:lstStyle>
            <a:lvl1pPr algn="ctr">
              <a:defRPr sz="6000"/>
            </a:lvl1pPr>
          </a:lstStyle>
          <a:p>
            <a:r>
              <a:rPr lang="he-IL"/>
              <a:t>לחץ כדי לערוך סגנון כותרת של תבנית בסיס</a:t>
            </a:r>
            <a:endParaRPr lang="en-GB"/>
          </a:p>
        </p:txBody>
      </p:sp>
      <p:sp>
        <p:nvSpPr>
          <p:cNvPr id="3" name="כותרת משנה 2">
            <a:extLst>
              <a:ext uri="{FF2B5EF4-FFF2-40B4-BE49-F238E27FC236}">
                <a16:creationId xmlns:a16="http://schemas.microsoft.com/office/drawing/2014/main" id="{81B0CA19-FBE7-0083-DDB2-39D5F3F167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e-IL"/>
              <a:t>לחץ כדי לערוך סגנון כותרת משנה של תבנית בסיס</a:t>
            </a:r>
            <a:endParaRPr lang="en-GB"/>
          </a:p>
        </p:txBody>
      </p:sp>
      <p:sp>
        <p:nvSpPr>
          <p:cNvPr id="4" name="מציין מיקום של תאריך 3">
            <a:extLst>
              <a:ext uri="{FF2B5EF4-FFF2-40B4-BE49-F238E27FC236}">
                <a16:creationId xmlns:a16="http://schemas.microsoft.com/office/drawing/2014/main" id="{D4A35676-99FF-6BA1-19BC-0B6B30149A9C}"/>
              </a:ext>
            </a:extLst>
          </p:cNvPr>
          <p:cNvSpPr>
            <a:spLocks noGrp="1"/>
          </p:cNvSpPr>
          <p:nvPr>
            <p:ph type="dt" sz="half" idx="10"/>
          </p:nvPr>
        </p:nvSpPr>
        <p:spPr/>
        <p:txBody>
          <a:bodyPr/>
          <a:lstStyle/>
          <a:p>
            <a:fld id="{BCEC65BA-0747-42D3-94BE-0C62D2F42DB0}"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AD19642F-7274-BCCA-0B4B-3E86C2B4B7F0}"/>
              </a:ext>
            </a:extLst>
          </p:cNvPr>
          <p:cNvSpPr>
            <a:spLocks noGrp="1"/>
          </p:cNvSpPr>
          <p:nvPr>
            <p:ph type="ftr" sz="quarter" idx="11"/>
          </p:nvPr>
        </p:nvSpPr>
        <p:spPr/>
        <p:txBody>
          <a:bodyPr/>
          <a:lstStyle/>
          <a:p>
            <a:endParaRPr lang="en-GB"/>
          </a:p>
        </p:txBody>
      </p:sp>
      <p:sp>
        <p:nvSpPr>
          <p:cNvPr id="6" name="מציין מיקום של מספר שקופית 5">
            <a:extLst>
              <a:ext uri="{FF2B5EF4-FFF2-40B4-BE49-F238E27FC236}">
                <a16:creationId xmlns:a16="http://schemas.microsoft.com/office/drawing/2014/main" id="{CF532BA5-9555-FC14-6256-F9FCE5353038}"/>
              </a:ext>
            </a:extLst>
          </p:cNvPr>
          <p:cNvSpPr>
            <a:spLocks noGrp="1"/>
          </p:cNvSpPr>
          <p:nvPr>
            <p:ph type="sldNum" sz="quarter" idx="12"/>
          </p:nvPr>
        </p:nvSpPr>
        <p:spPr/>
        <p:txBody>
          <a:bodyPr/>
          <a:lstStyle/>
          <a:p>
            <a:fld id="{689EFE08-F38D-4FA2-85A2-A24683E5B31B}" type="slidenum">
              <a:rPr lang="en-GB" smtClean="0"/>
              <a:t>‹#›</a:t>
            </a:fld>
            <a:endParaRPr lang="en-GB"/>
          </a:p>
        </p:txBody>
      </p:sp>
    </p:spTree>
    <p:extLst>
      <p:ext uri="{BB962C8B-B14F-4D97-AF65-F5344CB8AC3E}">
        <p14:creationId xmlns:p14="http://schemas.microsoft.com/office/powerpoint/2010/main" val="3874467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546F3005-B50E-A55E-0EEF-7A7A11D6A0E3}"/>
              </a:ext>
            </a:extLst>
          </p:cNvPr>
          <p:cNvSpPr>
            <a:spLocks noGrp="1"/>
          </p:cNvSpPr>
          <p:nvPr>
            <p:ph type="title"/>
          </p:nvPr>
        </p:nvSpPr>
        <p:spPr/>
        <p:txBody>
          <a:bodyPr/>
          <a:lstStyle/>
          <a:p>
            <a:r>
              <a:rPr lang="he-IL"/>
              <a:t>לחץ כדי לערוך סגנון כותרת של תבנית בסיס</a:t>
            </a:r>
            <a:endParaRPr lang="en-GB"/>
          </a:p>
        </p:txBody>
      </p:sp>
      <p:sp>
        <p:nvSpPr>
          <p:cNvPr id="3" name="מציין מיקום של טקסט אנכי 2">
            <a:extLst>
              <a:ext uri="{FF2B5EF4-FFF2-40B4-BE49-F238E27FC236}">
                <a16:creationId xmlns:a16="http://schemas.microsoft.com/office/drawing/2014/main" id="{32DBC6A3-0477-57D8-43CC-C0B760C44BF1}"/>
              </a:ext>
            </a:extLst>
          </p:cNvPr>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של תאריך 3">
            <a:extLst>
              <a:ext uri="{FF2B5EF4-FFF2-40B4-BE49-F238E27FC236}">
                <a16:creationId xmlns:a16="http://schemas.microsoft.com/office/drawing/2014/main" id="{C3467272-9E8B-6B64-9D7F-01CF03F77646}"/>
              </a:ext>
            </a:extLst>
          </p:cNvPr>
          <p:cNvSpPr>
            <a:spLocks noGrp="1"/>
          </p:cNvSpPr>
          <p:nvPr>
            <p:ph type="dt" sz="half" idx="10"/>
          </p:nvPr>
        </p:nvSpPr>
        <p:spPr/>
        <p:txBody>
          <a:bodyPr/>
          <a:lstStyle/>
          <a:p>
            <a:fld id="{BCEC65BA-0747-42D3-94BE-0C62D2F42DB0}"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793CBAF7-FFB9-EFEC-7E4A-6A7E150ED4D7}"/>
              </a:ext>
            </a:extLst>
          </p:cNvPr>
          <p:cNvSpPr>
            <a:spLocks noGrp="1"/>
          </p:cNvSpPr>
          <p:nvPr>
            <p:ph type="ftr" sz="quarter" idx="11"/>
          </p:nvPr>
        </p:nvSpPr>
        <p:spPr/>
        <p:txBody>
          <a:bodyPr/>
          <a:lstStyle/>
          <a:p>
            <a:endParaRPr lang="en-GB"/>
          </a:p>
        </p:txBody>
      </p:sp>
      <p:sp>
        <p:nvSpPr>
          <p:cNvPr id="6" name="מציין מיקום של מספר שקופית 5">
            <a:extLst>
              <a:ext uri="{FF2B5EF4-FFF2-40B4-BE49-F238E27FC236}">
                <a16:creationId xmlns:a16="http://schemas.microsoft.com/office/drawing/2014/main" id="{DD7CBD42-0AC7-4D6B-7C8A-34B25F3DACBF}"/>
              </a:ext>
            </a:extLst>
          </p:cNvPr>
          <p:cNvSpPr>
            <a:spLocks noGrp="1"/>
          </p:cNvSpPr>
          <p:nvPr>
            <p:ph type="sldNum" sz="quarter" idx="12"/>
          </p:nvPr>
        </p:nvSpPr>
        <p:spPr/>
        <p:txBody>
          <a:bodyPr/>
          <a:lstStyle/>
          <a:p>
            <a:fld id="{689EFE08-F38D-4FA2-85A2-A24683E5B31B}" type="slidenum">
              <a:rPr lang="en-GB" smtClean="0"/>
              <a:t>‹#›</a:t>
            </a:fld>
            <a:endParaRPr lang="en-GB"/>
          </a:p>
        </p:txBody>
      </p:sp>
    </p:spTree>
    <p:extLst>
      <p:ext uri="{BB962C8B-B14F-4D97-AF65-F5344CB8AC3E}">
        <p14:creationId xmlns:p14="http://schemas.microsoft.com/office/powerpoint/2010/main" val="4212485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כותרת אנכית 1">
            <a:extLst>
              <a:ext uri="{FF2B5EF4-FFF2-40B4-BE49-F238E27FC236}">
                <a16:creationId xmlns:a16="http://schemas.microsoft.com/office/drawing/2014/main" id="{58A73176-4E55-150C-50A2-ABF78AB602F8}"/>
              </a:ext>
            </a:extLst>
          </p:cNvPr>
          <p:cNvSpPr>
            <a:spLocks noGrp="1"/>
          </p:cNvSpPr>
          <p:nvPr>
            <p:ph type="title" orient="vert"/>
          </p:nvPr>
        </p:nvSpPr>
        <p:spPr>
          <a:xfrm>
            <a:off x="8724900" y="365125"/>
            <a:ext cx="2628900" cy="5811838"/>
          </a:xfrm>
        </p:spPr>
        <p:txBody>
          <a:bodyPr vert="eaVert"/>
          <a:lstStyle/>
          <a:p>
            <a:r>
              <a:rPr lang="he-IL"/>
              <a:t>לחץ כדי לערוך סגנון כותרת של תבנית בסיס</a:t>
            </a:r>
            <a:endParaRPr lang="en-GB"/>
          </a:p>
        </p:txBody>
      </p:sp>
      <p:sp>
        <p:nvSpPr>
          <p:cNvPr id="3" name="מציין מיקום של טקסט אנכי 2">
            <a:extLst>
              <a:ext uri="{FF2B5EF4-FFF2-40B4-BE49-F238E27FC236}">
                <a16:creationId xmlns:a16="http://schemas.microsoft.com/office/drawing/2014/main" id="{E5CEB69F-D42E-0637-3B48-B6176CB7826E}"/>
              </a:ext>
            </a:extLst>
          </p:cNvPr>
          <p:cNvSpPr>
            <a:spLocks noGrp="1"/>
          </p:cNvSpPr>
          <p:nvPr>
            <p:ph type="body" orient="vert" idx="1"/>
          </p:nvPr>
        </p:nvSpPr>
        <p:spPr>
          <a:xfrm>
            <a:off x="838200" y="365125"/>
            <a:ext cx="7734300" cy="5811838"/>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של תאריך 3">
            <a:extLst>
              <a:ext uri="{FF2B5EF4-FFF2-40B4-BE49-F238E27FC236}">
                <a16:creationId xmlns:a16="http://schemas.microsoft.com/office/drawing/2014/main" id="{AC67501B-7054-CD07-A0F4-FA50E191C2DE}"/>
              </a:ext>
            </a:extLst>
          </p:cNvPr>
          <p:cNvSpPr>
            <a:spLocks noGrp="1"/>
          </p:cNvSpPr>
          <p:nvPr>
            <p:ph type="dt" sz="half" idx="10"/>
          </p:nvPr>
        </p:nvSpPr>
        <p:spPr/>
        <p:txBody>
          <a:bodyPr/>
          <a:lstStyle/>
          <a:p>
            <a:fld id="{BCEC65BA-0747-42D3-94BE-0C62D2F42DB0}"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D42C1594-458A-46AE-B9A9-841DBD27F36F}"/>
              </a:ext>
            </a:extLst>
          </p:cNvPr>
          <p:cNvSpPr>
            <a:spLocks noGrp="1"/>
          </p:cNvSpPr>
          <p:nvPr>
            <p:ph type="ftr" sz="quarter" idx="11"/>
          </p:nvPr>
        </p:nvSpPr>
        <p:spPr/>
        <p:txBody>
          <a:bodyPr/>
          <a:lstStyle/>
          <a:p>
            <a:endParaRPr lang="en-GB"/>
          </a:p>
        </p:txBody>
      </p:sp>
      <p:sp>
        <p:nvSpPr>
          <p:cNvPr id="6" name="מציין מיקום של מספר שקופית 5">
            <a:extLst>
              <a:ext uri="{FF2B5EF4-FFF2-40B4-BE49-F238E27FC236}">
                <a16:creationId xmlns:a16="http://schemas.microsoft.com/office/drawing/2014/main" id="{D86D7A67-C3FA-202A-4844-D7DFA444847E}"/>
              </a:ext>
            </a:extLst>
          </p:cNvPr>
          <p:cNvSpPr>
            <a:spLocks noGrp="1"/>
          </p:cNvSpPr>
          <p:nvPr>
            <p:ph type="sldNum" sz="quarter" idx="12"/>
          </p:nvPr>
        </p:nvSpPr>
        <p:spPr/>
        <p:txBody>
          <a:bodyPr/>
          <a:lstStyle/>
          <a:p>
            <a:fld id="{689EFE08-F38D-4FA2-85A2-A24683E5B31B}" type="slidenum">
              <a:rPr lang="en-GB" smtClean="0"/>
              <a:t>‹#›</a:t>
            </a:fld>
            <a:endParaRPr lang="en-GB"/>
          </a:p>
        </p:txBody>
      </p:sp>
    </p:spTree>
    <p:extLst>
      <p:ext uri="{BB962C8B-B14F-4D97-AF65-F5344CB8AC3E}">
        <p14:creationId xmlns:p14="http://schemas.microsoft.com/office/powerpoint/2010/main" val="1787647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92958E59-77D8-EDB1-92B0-23469033619D}"/>
              </a:ext>
            </a:extLst>
          </p:cNvPr>
          <p:cNvSpPr>
            <a:spLocks noGrp="1"/>
          </p:cNvSpPr>
          <p:nvPr>
            <p:ph type="title"/>
          </p:nvPr>
        </p:nvSpPr>
        <p:spPr/>
        <p:txBody>
          <a:bodyPr/>
          <a:lstStyle/>
          <a:p>
            <a:r>
              <a:rPr lang="he-IL"/>
              <a:t>לחץ כדי לערוך סגנון כותרת של תבנית בסיס</a:t>
            </a:r>
            <a:endParaRPr lang="en-GB"/>
          </a:p>
        </p:txBody>
      </p:sp>
      <p:sp>
        <p:nvSpPr>
          <p:cNvPr id="3" name="מציין מיקום תוכן 2">
            <a:extLst>
              <a:ext uri="{FF2B5EF4-FFF2-40B4-BE49-F238E27FC236}">
                <a16:creationId xmlns:a16="http://schemas.microsoft.com/office/drawing/2014/main" id="{93AE09D1-A2A7-BCF7-C906-4B37B4CFF181}"/>
              </a:ext>
            </a:extLst>
          </p:cNvPr>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של תאריך 3">
            <a:extLst>
              <a:ext uri="{FF2B5EF4-FFF2-40B4-BE49-F238E27FC236}">
                <a16:creationId xmlns:a16="http://schemas.microsoft.com/office/drawing/2014/main" id="{897BC349-B544-6B8D-04D1-A8F799BB7BEF}"/>
              </a:ext>
            </a:extLst>
          </p:cNvPr>
          <p:cNvSpPr>
            <a:spLocks noGrp="1"/>
          </p:cNvSpPr>
          <p:nvPr>
            <p:ph type="dt" sz="half" idx="10"/>
          </p:nvPr>
        </p:nvSpPr>
        <p:spPr/>
        <p:txBody>
          <a:bodyPr/>
          <a:lstStyle/>
          <a:p>
            <a:fld id="{BCEC65BA-0747-42D3-94BE-0C62D2F42DB0}"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D602579A-2804-B01D-163C-3C3987D6BA8F}"/>
              </a:ext>
            </a:extLst>
          </p:cNvPr>
          <p:cNvSpPr>
            <a:spLocks noGrp="1"/>
          </p:cNvSpPr>
          <p:nvPr>
            <p:ph type="ftr" sz="quarter" idx="11"/>
          </p:nvPr>
        </p:nvSpPr>
        <p:spPr/>
        <p:txBody>
          <a:bodyPr/>
          <a:lstStyle/>
          <a:p>
            <a:endParaRPr lang="en-GB"/>
          </a:p>
        </p:txBody>
      </p:sp>
      <p:sp>
        <p:nvSpPr>
          <p:cNvPr id="6" name="מציין מיקום של מספר שקופית 5">
            <a:extLst>
              <a:ext uri="{FF2B5EF4-FFF2-40B4-BE49-F238E27FC236}">
                <a16:creationId xmlns:a16="http://schemas.microsoft.com/office/drawing/2014/main" id="{E20E4CAD-7060-FEBC-3AE2-D112D01683F7}"/>
              </a:ext>
            </a:extLst>
          </p:cNvPr>
          <p:cNvSpPr>
            <a:spLocks noGrp="1"/>
          </p:cNvSpPr>
          <p:nvPr>
            <p:ph type="sldNum" sz="quarter" idx="12"/>
          </p:nvPr>
        </p:nvSpPr>
        <p:spPr/>
        <p:txBody>
          <a:bodyPr/>
          <a:lstStyle/>
          <a:p>
            <a:fld id="{689EFE08-F38D-4FA2-85A2-A24683E5B31B}" type="slidenum">
              <a:rPr lang="en-GB" smtClean="0"/>
              <a:t>‹#›</a:t>
            </a:fld>
            <a:endParaRPr lang="en-GB"/>
          </a:p>
        </p:txBody>
      </p:sp>
    </p:spTree>
    <p:extLst>
      <p:ext uri="{BB962C8B-B14F-4D97-AF65-F5344CB8AC3E}">
        <p14:creationId xmlns:p14="http://schemas.microsoft.com/office/powerpoint/2010/main" val="39497937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B12D3BD5-623A-3164-B370-EB7ADE362DBB}"/>
              </a:ext>
            </a:extLst>
          </p:cNvPr>
          <p:cNvSpPr>
            <a:spLocks noGrp="1"/>
          </p:cNvSpPr>
          <p:nvPr>
            <p:ph type="title"/>
          </p:nvPr>
        </p:nvSpPr>
        <p:spPr>
          <a:xfrm>
            <a:off x="831850" y="1709738"/>
            <a:ext cx="10515600" cy="2852737"/>
          </a:xfrm>
        </p:spPr>
        <p:txBody>
          <a:bodyPr anchor="b"/>
          <a:lstStyle>
            <a:lvl1pPr>
              <a:defRPr sz="6000"/>
            </a:lvl1pPr>
          </a:lstStyle>
          <a:p>
            <a:r>
              <a:rPr lang="he-IL"/>
              <a:t>לחץ כדי לערוך סגנון כותרת של תבנית בסיס</a:t>
            </a:r>
            <a:endParaRPr lang="en-GB"/>
          </a:p>
        </p:txBody>
      </p:sp>
      <p:sp>
        <p:nvSpPr>
          <p:cNvPr id="3" name="מציין מיקום טקסט 2">
            <a:extLst>
              <a:ext uri="{FF2B5EF4-FFF2-40B4-BE49-F238E27FC236}">
                <a16:creationId xmlns:a16="http://schemas.microsoft.com/office/drawing/2014/main" id="{76F831B0-F8FC-6742-83E6-96D97893B1A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e-IL"/>
              <a:t>לחץ כדי לערוך סגנונות טקסט של תבנית בסיס</a:t>
            </a:r>
          </a:p>
        </p:txBody>
      </p:sp>
      <p:sp>
        <p:nvSpPr>
          <p:cNvPr id="4" name="מציין מיקום של תאריך 3">
            <a:extLst>
              <a:ext uri="{FF2B5EF4-FFF2-40B4-BE49-F238E27FC236}">
                <a16:creationId xmlns:a16="http://schemas.microsoft.com/office/drawing/2014/main" id="{2A8FFA95-82B0-1711-9370-FA3E78846887}"/>
              </a:ext>
            </a:extLst>
          </p:cNvPr>
          <p:cNvSpPr>
            <a:spLocks noGrp="1"/>
          </p:cNvSpPr>
          <p:nvPr>
            <p:ph type="dt" sz="half" idx="10"/>
          </p:nvPr>
        </p:nvSpPr>
        <p:spPr/>
        <p:txBody>
          <a:bodyPr/>
          <a:lstStyle/>
          <a:p>
            <a:fld id="{BCEC65BA-0747-42D3-94BE-0C62D2F42DB0}"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C1186B59-9825-A5B1-F43E-E3AFA462CB88}"/>
              </a:ext>
            </a:extLst>
          </p:cNvPr>
          <p:cNvSpPr>
            <a:spLocks noGrp="1"/>
          </p:cNvSpPr>
          <p:nvPr>
            <p:ph type="ftr" sz="quarter" idx="11"/>
          </p:nvPr>
        </p:nvSpPr>
        <p:spPr/>
        <p:txBody>
          <a:bodyPr/>
          <a:lstStyle/>
          <a:p>
            <a:endParaRPr lang="en-GB"/>
          </a:p>
        </p:txBody>
      </p:sp>
      <p:sp>
        <p:nvSpPr>
          <p:cNvPr id="6" name="מציין מיקום של מספר שקופית 5">
            <a:extLst>
              <a:ext uri="{FF2B5EF4-FFF2-40B4-BE49-F238E27FC236}">
                <a16:creationId xmlns:a16="http://schemas.microsoft.com/office/drawing/2014/main" id="{4E5D6B67-7835-151D-6E43-2CCB79FDC29D}"/>
              </a:ext>
            </a:extLst>
          </p:cNvPr>
          <p:cNvSpPr>
            <a:spLocks noGrp="1"/>
          </p:cNvSpPr>
          <p:nvPr>
            <p:ph type="sldNum" sz="quarter" idx="12"/>
          </p:nvPr>
        </p:nvSpPr>
        <p:spPr/>
        <p:txBody>
          <a:bodyPr/>
          <a:lstStyle/>
          <a:p>
            <a:fld id="{689EFE08-F38D-4FA2-85A2-A24683E5B31B}" type="slidenum">
              <a:rPr lang="en-GB" smtClean="0"/>
              <a:t>‹#›</a:t>
            </a:fld>
            <a:endParaRPr lang="en-GB"/>
          </a:p>
        </p:txBody>
      </p:sp>
    </p:spTree>
    <p:extLst>
      <p:ext uri="{BB962C8B-B14F-4D97-AF65-F5344CB8AC3E}">
        <p14:creationId xmlns:p14="http://schemas.microsoft.com/office/powerpoint/2010/main" val="31424825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03D6842E-A559-04E7-2AAD-CB32322BB4B6}"/>
              </a:ext>
            </a:extLst>
          </p:cNvPr>
          <p:cNvSpPr>
            <a:spLocks noGrp="1"/>
          </p:cNvSpPr>
          <p:nvPr>
            <p:ph type="title"/>
          </p:nvPr>
        </p:nvSpPr>
        <p:spPr/>
        <p:txBody>
          <a:bodyPr/>
          <a:lstStyle/>
          <a:p>
            <a:r>
              <a:rPr lang="he-IL"/>
              <a:t>לחץ כדי לערוך סגנון כותרת של תבנית בסיס</a:t>
            </a:r>
            <a:endParaRPr lang="en-GB"/>
          </a:p>
        </p:txBody>
      </p:sp>
      <p:sp>
        <p:nvSpPr>
          <p:cNvPr id="3" name="מציין מיקום תוכן 2">
            <a:extLst>
              <a:ext uri="{FF2B5EF4-FFF2-40B4-BE49-F238E27FC236}">
                <a16:creationId xmlns:a16="http://schemas.microsoft.com/office/drawing/2014/main" id="{F21FCBD0-838F-393E-BF41-749BB93E72FD}"/>
              </a:ext>
            </a:extLst>
          </p:cNvPr>
          <p:cNvSpPr>
            <a:spLocks noGrp="1"/>
          </p:cNvSpPr>
          <p:nvPr>
            <p:ph sz="half" idx="1"/>
          </p:nvPr>
        </p:nvSpPr>
        <p:spPr>
          <a:xfrm>
            <a:off x="838200" y="1825625"/>
            <a:ext cx="5181600" cy="435133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תוכן 3">
            <a:extLst>
              <a:ext uri="{FF2B5EF4-FFF2-40B4-BE49-F238E27FC236}">
                <a16:creationId xmlns:a16="http://schemas.microsoft.com/office/drawing/2014/main" id="{C4D10C59-86A0-ED1D-BBAC-1A9DC76CA397}"/>
              </a:ext>
            </a:extLst>
          </p:cNvPr>
          <p:cNvSpPr>
            <a:spLocks noGrp="1"/>
          </p:cNvSpPr>
          <p:nvPr>
            <p:ph sz="half" idx="2"/>
          </p:nvPr>
        </p:nvSpPr>
        <p:spPr>
          <a:xfrm>
            <a:off x="6172200" y="1825625"/>
            <a:ext cx="5181600" cy="435133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5" name="מציין מיקום של תאריך 4">
            <a:extLst>
              <a:ext uri="{FF2B5EF4-FFF2-40B4-BE49-F238E27FC236}">
                <a16:creationId xmlns:a16="http://schemas.microsoft.com/office/drawing/2014/main" id="{6E9288B3-E85B-130A-0C9A-A3532E5E8439}"/>
              </a:ext>
            </a:extLst>
          </p:cNvPr>
          <p:cNvSpPr>
            <a:spLocks noGrp="1"/>
          </p:cNvSpPr>
          <p:nvPr>
            <p:ph type="dt" sz="half" idx="10"/>
          </p:nvPr>
        </p:nvSpPr>
        <p:spPr/>
        <p:txBody>
          <a:bodyPr/>
          <a:lstStyle/>
          <a:p>
            <a:fld id="{BCEC65BA-0747-42D3-94BE-0C62D2F42DB0}" type="datetimeFigureOut">
              <a:rPr lang="en-GB" smtClean="0"/>
              <a:t>04/02/2024</a:t>
            </a:fld>
            <a:endParaRPr lang="en-GB"/>
          </a:p>
        </p:txBody>
      </p:sp>
      <p:sp>
        <p:nvSpPr>
          <p:cNvPr id="6" name="מציין מיקום של כותרת תחתונה 5">
            <a:extLst>
              <a:ext uri="{FF2B5EF4-FFF2-40B4-BE49-F238E27FC236}">
                <a16:creationId xmlns:a16="http://schemas.microsoft.com/office/drawing/2014/main" id="{B43FDEEB-2329-9AB5-E8AB-674B2D318FB5}"/>
              </a:ext>
            </a:extLst>
          </p:cNvPr>
          <p:cNvSpPr>
            <a:spLocks noGrp="1"/>
          </p:cNvSpPr>
          <p:nvPr>
            <p:ph type="ftr" sz="quarter" idx="11"/>
          </p:nvPr>
        </p:nvSpPr>
        <p:spPr/>
        <p:txBody>
          <a:bodyPr/>
          <a:lstStyle/>
          <a:p>
            <a:endParaRPr lang="en-GB"/>
          </a:p>
        </p:txBody>
      </p:sp>
      <p:sp>
        <p:nvSpPr>
          <p:cNvPr id="7" name="מציין מיקום של מספר שקופית 6">
            <a:extLst>
              <a:ext uri="{FF2B5EF4-FFF2-40B4-BE49-F238E27FC236}">
                <a16:creationId xmlns:a16="http://schemas.microsoft.com/office/drawing/2014/main" id="{899A2B03-E9B8-5E0E-0399-3531418D86F9}"/>
              </a:ext>
            </a:extLst>
          </p:cNvPr>
          <p:cNvSpPr>
            <a:spLocks noGrp="1"/>
          </p:cNvSpPr>
          <p:nvPr>
            <p:ph type="sldNum" sz="quarter" idx="12"/>
          </p:nvPr>
        </p:nvSpPr>
        <p:spPr/>
        <p:txBody>
          <a:bodyPr/>
          <a:lstStyle/>
          <a:p>
            <a:fld id="{689EFE08-F38D-4FA2-85A2-A24683E5B31B}" type="slidenum">
              <a:rPr lang="en-GB" smtClean="0"/>
              <a:t>‹#›</a:t>
            </a:fld>
            <a:endParaRPr lang="en-GB"/>
          </a:p>
        </p:txBody>
      </p:sp>
    </p:spTree>
    <p:extLst>
      <p:ext uri="{BB962C8B-B14F-4D97-AF65-F5344CB8AC3E}">
        <p14:creationId xmlns:p14="http://schemas.microsoft.com/office/powerpoint/2010/main" val="2478466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50FD9EB3-AF6A-B955-5318-DD01AAB7075F}"/>
              </a:ext>
            </a:extLst>
          </p:cNvPr>
          <p:cNvSpPr>
            <a:spLocks noGrp="1"/>
          </p:cNvSpPr>
          <p:nvPr>
            <p:ph type="title"/>
          </p:nvPr>
        </p:nvSpPr>
        <p:spPr>
          <a:xfrm>
            <a:off x="839788" y="365125"/>
            <a:ext cx="10515600" cy="1325563"/>
          </a:xfrm>
        </p:spPr>
        <p:txBody>
          <a:bodyPr/>
          <a:lstStyle/>
          <a:p>
            <a:r>
              <a:rPr lang="he-IL"/>
              <a:t>לחץ כדי לערוך סגנון כותרת של תבנית בסיס</a:t>
            </a:r>
            <a:endParaRPr lang="en-GB"/>
          </a:p>
        </p:txBody>
      </p:sp>
      <p:sp>
        <p:nvSpPr>
          <p:cNvPr id="3" name="מציין מיקום טקסט 2">
            <a:extLst>
              <a:ext uri="{FF2B5EF4-FFF2-40B4-BE49-F238E27FC236}">
                <a16:creationId xmlns:a16="http://schemas.microsoft.com/office/drawing/2014/main" id="{9AF255E6-B23E-A54F-ECD1-D2AFDD02BF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a:t>לחץ כדי לערוך סגנונות טקסט של תבנית בסיס</a:t>
            </a:r>
          </a:p>
        </p:txBody>
      </p:sp>
      <p:sp>
        <p:nvSpPr>
          <p:cNvPr id="4" name="מציין מיקום תוכן 3">
            <a:extLst>
              <a:ext uri="{FF2B5EF4-FFF2-40B4-BE49-F238E27FC236}">
                <a16:creationId xmlns:a16="http://schemas.microsoft.com/office/drawing/2014/main" id="{3AE612C4-3047-215F-168A-3A139DE54982}"/>
              </a:ext>
            </a:extLst>
          </p:cNvPr>
          <p:cNvSpPr>
            <a:spLocks noGrp="1"/>
          </p:cNvSpPr>
          <p:nvPr>
            <p:ph sz="half" idx="2"/>
          </p:nvPr>
        </p:nvSpPr>
        <p:spPr>
          <a:xfrm>
            <a:off x="839788" y="2505075"/>
            <a:ext cx="5157787" cy="368458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5" name="מציין מיקום טקסט 4">
            <a:extLst>
              <a:ext uri="{FF2B5EF4-FFF2-40B4-BE49-F238E27FC236}">
                <a16:creationId xmlns:a16="http://schemas.microsoft.com/office/drawing/2014/main" id="{8DB9CE3C-F0A7-9A75-BB05-9399FE7045C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a:t>לחץ כדי לערוך סגנונות טקסט של תבנית בסיס</a:t>
            </a:r>
          </a:p>
        </p:txBody>
      </p:sp>
      <p:sp>
        <p:nvSpPr>
          <p:cNvPr id="6" name="מציין מיקום תוכן 5">
            <a:extLst>
              <a:ext uri="{FF2B5EF4-FFF2-40B4-BE49-F238E27FC236}">
                <a16:creationId xmlns:a16="http://schemas.microsoft.com/office/drawing/2014/main" id="{9A6EEAF4-B608-C312-6C2B-180DDEE71B0B}"/>
              </a:ext>
            </a:extLst>
          </p:cNvPr>
          <p:cNvSpPr>
            <a:spLocks noGrp="1"/>
          </p:cNvSpPr>
          <p:nvPr>
            <p:ph sz="quarter" idx="4"/>
          </p:nvPr>
        </p:nvSpPr>
        <p:spPr>
          <a:xfrm>
            <a:off x="6172200" y="2505075"/>
            <a:ext cx="5183188" cy="368458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7" name="מציין מיקום של תאריך 6">
            <a:extLst>
              <a:ext uri="{FF2B5EF4-FFF2-40B4-BE49-F238E27FC236}">
                <a16:creationId xmlns:a16="http://schemas.microsoft.com/office/drawing/2014/main" id="{374351CF-59D2-31AD-65F3-11B78C325E4F}"/>
              </a:ext>
            </a:extLst>
          </p:cNvPr>
          <p:cNvSpPr>
            <a:spLocks noGrp="1"/>
          </p:cNvSpPr>
          <p:nvPr>
            <p:ph type="dt" sz="half" idx="10"/>
          </p:nvPr>
        </p:nvSpPr>
        <p:spPr/>
        <p:txBody>
          <a:bodyPr/>
          <a:lstStyle/>
          <a:p>
            <a:fld id="{BCEC65BA-0747-42D3-94BE-0C62D2F42DB0}" type="datetimeFigureOut">
              <a:rPr lang="en-GB" smtClean="0"/>
              <a:t>04/02/2024</a:t>
            </a:fld>
            <a:endParaRPr lang="en-GB"/>
          </a:p>
        </p:txBody>
      </p:sp>
      <p:sp>
        <p:nvSpPr>
          <p:cNvPr id="8" name="מציין מיקום של כותרת תחתונה 7">
            <a:extLst>
              <a:ext uri="{FF2B5EF4-FFF2-40B4-BE49-F238E27FC236}">
                <a16:creationId xmlns:a16="http://schemas.microsoft.com/office/drawing/2014/main" id="{F2B2C1C6-2AB5-9392-EC2F-819C7B54088F}"/>
              </a:ext>
            </a:extLst>
          </p:cNvPr>
          <p:cNvSpPr>
            <a:spLocks noGrp="1"/>
          </p:cNvSpPr>
          <p:nvPr>
            <p:ph type="ftr" sz="quarter" idx="11"/>
          </p:nvPr>
        </p:nvSpPr>
        <p:spPr/>
        <p:txBody>
          <a:bodyPr/>
          <a:lstStyle/>
          <a:p>
            <a:endParaRPr lang="en-GB"/>
          </a:p>
        </p:txBody>
      </p:sp>
      <p:sp>
        <p:nvSpPr>
          <p:cNvPr id="9" name="מציין מיקום של מספר שקופית 8">
            <a:extLst>
              <a:ext uri="{FF2B5EF4-FFF2-40B4-BE49-F238E27FC236}">
                <a16:creationId xmlns:a16="http://schemas.microsoft.com/office/drawing/2014/main" id="{60061630-6433-4A34-0C37-7A7632C46C23}"/>
              </a:ext>
            </a:extLst>
          </p:cNvPr>
          <p:cNvSpPr>
            <a:spLocks noGrp="1"/>
          </p:cNvSpPr>
          <p:nvPr>
            <p:ph type="sldNum" sz="quarter" idx="12"/>
          </p:nvPr>
        </p:nvSpPr>
        <p:spPr/>
        <p:txBody>
          <a:bodyPr/>
          <a:lstStyle/>
          <a:p>
            <a:fld id="{689EFE08-F38D-4FA2-85A2-A24683E5B31B}" type="slidenum">
              <a:rPr lang="en-GB" smtClean="0"/>
              <a:t>‹#›</a:t>
            </a:fld>
            <a:endParaRPr lang="en-GB"/>
          </a:p>
        </p:txBody>
      </p:sp>
    </p:spTree>
    <p:extLst>
      <p:ext uri="{BB962C8B-B14F-4D97-AF65-F5344CB8AC3E}">
        <p14:creationId xmlns:p14="http://schemas.microsoft.com/office/powerpoint/2010/main" val="2614058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38167125-8A22-3461-0773-B3561998BDC5}"/>
              </a:ext>
            </a:extLst>
          </p:cNvPr>
          <p:cNvSpPr>
            <a:spLocks noGrp="1"/>
          </p:cNvSpPr>
          <p:nvPr>
            <p:ph type="title"/>
          </p:nvPr>
        </p:nvSpPr>
        <p:spPr/>
        <p:txBody>
          <a:bodyPr/>
          <a:lstStyle/>
          <a:p>
            <a:r>
              <a:rPr lang="he-IL"/>
              <a:t>לחץ כדי לערוך סגנון כותרת של תבנית בסיס</a:t>
            </a:r>
            <a:endParaRPr lang="en-GB"/>
          </a:p>
        </p:txBody>
      </p:sp>
      <p:sp>
        <p:nvSpPr>
          <p:cNvPr id="3" name="מציין מיקום של תאריך 2">
            <a:extLst>
              <a:ext uri="{FF2B5EF4-FFF2-40B4-BE49-F238E27FC236}">
                <a16:creationId xmlns:a16="http://schemas.microsoft.com/office/drawing/2014/main" id="{50FB503D-F6F2-C25F-041B-F159446E234F}"/>
              </a:ext>
            </a:extLst>
          </p:cNvPr>
          <p:cNvSpPr>
            <a:spLocks noGrp="1"/>
          </p:cNvSpPr>
          <p:nvPr>
            <p:ph type="dt" sz="half" idx="10"/>
          </p:nvPr>
        </p:nvSpPr>
        <p:spPr/>
        <p:txBody>
          <a:bodyPr/>
          <a:lstStyle/>
          <a:p>
            <a:fld id="{BCEC65BA-0747-42D3-94BE-0C62D2F42DB0}" type="datetimeFigureOut">
              <a:rPr lang="en-GB" smtClean="0"/>
              <a:t>04/02/2024</a:t>
            </a:fld>
            <a:endParaRPr lang="en-GB"/>
          </a:p>
        </p:txBody>
      </p:sp>
      <p:sp>
        <p:nvSpPr>
          <p:cNvPr id="4" name="מציין מיקום של כותרת תחתונה 3">
            <a:extLst>
              <a:ext uri="{FF2B5EF4-FFF2-40B4-BE49-F238E27FC236}">
                <a16:creationId xmlns:a16="http://schemas.microsoft.com/office/drawing/2014/main" id="{0E513CE0-2946-9BDB-1998-24D1090219FE}"/>
              </a:ext>
            </a:extLst>
          </p:cNvPr>
          <p:cNvSpPr>
            <a:spLocks noGrp="1"/>
          </p:cNvSpPr>
          <p:nvPr>
            <p:ph type="ftr" sz="quarter" idx="11"/>
          </p:nvPr>
        </p:nvSpPr>
        <p:spPr/>
        <p:txBody>
          <a:bodyPr/>
          <a:lstStyle/>
          <a:p>
            <a:endParaRPr lang="en-GB"/>
          </a:p>
        </p:txBody>
      </p:sp>
      <p:sp>
        <p:nvSpPr>
          <p:cNvPr id="5" name="מציין מיקום של מספר שקופית 4">
            <a:extLst>
              <a:ext uri="{FF2B5EF4-FFF2-40B4-BE49-F238E27FC236}">
                <a16:creationId xmlns:a16="http://schemas.microsoft.com/office/drawing/2014/main" id="{5CB918C4-480E-D4D3-3E1F-206256589801}"/>
              </a:ext>
            </a:extLst>
          </p:cNvPr>
          <p:cNvSpPr>
            <a:spLocks noGrp="1"/>
          </p:cNvSpPr>
          <p:nvPr>
            <p:ph type="sldNum" sz="quarter" idx="12"/>
          </p:nvPr>
        </p:nvSpPr>
        <p:spPr/>
        <p:txBody>
          <a:bodyPr/>
          <a:lstStyle/>
          <a:p>
            <a:fld id="{689EFE08-F38D-4FA2-85A2-A24683E5B31B}" type="slidenum">
              <a:rPr lang="en-GB" smtClean="0"/>
              <a:t>‹#›</a:t>
            </a:fld>
            <a:endParaRPr lang="en-GB"/>
          </a:p>
        </p:txBody>
      </p:sp>
    </p:spTree>
    <p:extLst>
      <p:ext uri="{BB962C8B-B14F-4D97-AF65-F5344CB8AC3E}">
        <p14:creationId xmlns:p14="http://schemas.microsoft.com/office/powerpoint/2010/main" val="2438138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מציין מיקום של תאריך 1">
            <a:extLst>
              <a:ext uri="{FF2B5EF4-FFF2-40B4-BE49-F238E27FC236}">
                <a16:creationId xmlns:a16="http://schemas.microsoft.com/office/drawing/2014/main" id="{33A700EF-A63D-8AE9-CCC0-EDBC147A2D9B}"/>
              </a:ext>
            </a:extLst>
          </p:cNvPr>
          <p:cNvSpPr>
            <a:spLocks noGrp="1"/>
          </p:cNvSpPr>
          <p:nvPr>
            <p:ph type="dt" sz="half" idx="10"/>
          </p:nvPr>
        </p:nvSpPr>
        <p:spPr/>
        <p:txBody>
          <a:bodyPr/>
          <a:lstStyle/>
          <a:p>
            <a:fld id="{BCEC65BA-0747-42D3-94BE-0C62D2F42DB0}" type="datetimeFigureOut">
              <a:rPr lang="en-GB" smtClean="0"/>
              <a:t>04/02/2024</a:t>
            </a:fld>
            <a:endParaRPr lang="en-GB"/>
          </a:p>
        </p:txBody>
      </p:sp>
      <p:sp>
        <p:nvSpPr>
          <p:cNvPr id="3" name="מציין מיקום של כותרת תחתונה 2">
            <a:extLst>
              <a:ext uri="{FF2B5EF4-FFF2-40B4-BE49-F238E27FC236}">
                <a16:creationId xmlns:a16="http://schemas.microsoft.com/office/drawing/2014/main" id="{2058095C-61C1-6887-14C1-8A05E43261C3}"/>
              </a:ext>
            </a:extLst>
          </p:cNvPr>
          <p:cNvSpPr>
            <a:spLocks noGrp="1"/>
          </p:cNvSpPr>
          <p:nvPr>
            <p:ph type="ftr" sz="quarter" idx="11"/>
          </p:nvPr>
        </p:nvSpPr>
        <p:spPr/>
        <p:txBody>
          <a:bodyPr/>
          <a:lstStyle/>
          <a:p>
            <a:endParaRPr lang="en-GB"/>
          </a:p>
        </p:txBody>
      </p:sp>
      <p:sp>
        <p:nvSpPr>
          <p:cNvPr id="4" name="מציין מיקום של מספר שקופית 3">
            <a:extLst>
              <a:ext uri="{FF2B5EF4-FFF2-40B4-BE49-F238E27FC236}">
                <a16:creationId xmlns:a16="http://schemas.microsoft.com/office/drawing/2014/main" id="{4D786D54-A158-A37A-6CA7-DDCA9DB766A7}"/>
              </a:ext>
            </a:extLst>
          </p:cNvPr>
          <p:cNvSpPr>
            <a:spLocks noGrp="1"/>
          </p:cNvSpPr>
          <p:nvPr>
            <p:ph type="sldNum" sz="quarter" idx="12"/>
          </p:nvPr>
        </p:nvSpPr>
        <p:spPr/>
        <p:txBody>
          <a:bodyPr/>
          <a:lstStyle/>
          <a:p>
            <a:fld id="{689EFE08-F38D-4FA2-85A2-A24683E5B31B}" type="slidenum">
              <a:rPr lang="en-GB" smtClean="0"/>
              <a:t>‹#›</a:t>
            </a:fld>
            <a:endParaRPr lang="en-GB"/>
          </a:p>
        </p:txBody>
      </p:sp>
    </p:spTree>
    <p:extLst>
      <p:ext uri="{BB962C8B-B14F-4D97-AF65-F5344CB8AC3E}">
        <p14:creationId xmlns:p14="http://schemas.microsoft.com/office/powerpoint/2010/main" val="2253939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08630E90-6067-8AC3-D54D-D0968568D314}"/>
              </a:ext>
            </a:extLst>
          </p:cNvPr>
          <p:cNvSpPr>
            <a:spLocks noGrp="1"/>
          </p:cNvSpPr>
          <p:nvPr>
            <p:ph type="title"/>
          </p:nvPr>
        </p:nvSpPr>
        <p:spPr>
          <a:xfrm>
            <a:off x="839788" y="457200"/>
            <a:ext cx="3932237" cy="1600200"/>
          </a:xfrm>
        </p:spPr>
        <p:txBody>
          <a:bodyPr anchor="b"/>
          <a:lstStyle>
            <a:lvl1pPr>
              <a:defRPr sz="3200"/>
            </a:lvl1pPr>
          </a:lstStyle>
          <a:p>
            <a:r>
              <a:rPr lang="he-IL"/>
              <a:t>לחץ כדי לערוך סגנון כותרת של תבנית בסיס</a:t>
            </a:r>
            <a:endParaRPr lang="en-GB"/>
          </a:p>
        </p:txBody>
      </p:sp>
      <p:sp>
        <p:nvSpPr>
          <p:cNvPr id="3" name="מציין מיקום תוכן 2">
            <a:extLst>
              <a:ext uri="{FF2B5EF4-FFF2-40B4-BE49-F238E27FC236}">
                <a16:creationId xmlns:a16="http://schemas.microsoft.com/office/drawing/2014/main" id="{A966A40A-A985-0D2B-5C38-FF977B9088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טקסט 3">
            <a:extLst>
              <a:ext uri="{FF2B5EF4-FFF2-40B4-BE49-F238E27FC236}">
                <a16:creationId xmlns:a16="http://schemas.microsoft.com/office/drawing/2014/main" id="{FC90E96A-CC0D-BF57-8A8E-B59F646D10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e-IL"/>
              <a:t>לחץ כדי לערוך סגנונות טקסט של תבנית בסיס</a:t>
            </a:r>
          </a:p>
        </p:txBody>
      </p:sp>
      <p:sp>
        <p:nvSpPr>
          <p:cNvPr id="5" name="מציין מיקום של תאריך 4">
            <a:extLst>
              <a:ext uri="{FF2B5EF4-FFF2-40B4-BE49-F238E27FC236}">
                <a16:creationId xmlns:a16="http://schemas.microsoft.com/office/drawing/2014/main" id="{10F0DCBC-6F7B-A2A0-E813-CD6A6F1AFF7F}"/>
              </a:ext>
            </a:extLst>
          </p:cNvPr>
          <p:cNvSpPr>
            <a:spLocks noGrp="1"/>
          </p:cNvSpPr>
          <p:nvPr>
            <p:ph type="dt" sz="half" idx="10"/>
          </p:nvPr>
        </p:nvSpPr>
        <p:spPr/>
        <p:txBody>
          <a:bodyPr/>
          <a:lstStyle/>
          <a:p>
            <a:fld id="{BCEC65BA-0747-42D3-94BE-0C62D2F42DB0}" type="datetimeFigureOut">
              <a:rPr lang="en-GB" smtClean="0"/>
              <a:t>04/02/2024</a:t>
            </a:fld>
            <a:endParaRPr lang="en-GB"/>
          </a:p>
        </p:txBody>
      </p:sp>
      <p:sp>
        <p:nvSpPr>
          <p:cNvPr id="6" name="מציין מיקום של כותרת תחתונה 5">
            <a:extLst>
              <a:ext uri="{FF2B5EF4-FFF2-40B4-BE49-F238E27FC236}">
                <a16:creationId xmlns:a16="http://schemas.microsoft.com/office/drawing/2014/main" id="{662299B2-DE60-286A-6F49-92E72D37577F}"/>
              </a:ext>
            </a:extLst>
          </p:cNvPr>
          <p:cNvSpPr>
            <a:spLocks noGrp="1"/>
          </p:cNvSpPr>
          <p:nvPr>
            <p:ph type="ftr" sz="quarter" idx="11"/>
          </p:nvPr>
        </p:nvSpPr>
        <p:spPr/>
        <p:txBody>
          <a:bodyPr/>
          <a:lstStyle/>
          <a:p>
            <a:endParaRPr lang="en-GB"/>
          </a:p>
        </p:txBody>
      </p:sp>
      <p:sp>
        <p:nvSpPr>
          <p:cNvPr id="7" name="מציין מיקום של מספר שקופית 6">
            <a:extLst>
              <a:ext uri="{FF2B5EF4-FFF2-40B4-BE49-F238E27FC236}">
                <a16:creationId xmlns:a16="http://schemas.microsoft.com/office/drawing/2014/main" id="{F0098864-206A-A36C-A2D8-3E201E38538B}"/>
              </a:ext>
            </a:extLst>
          </p:cNvPr>
          <p:cNvSpPr>
            <a:spLocks noGrp="1"/>
          </p:cNvSpPr>
          <p:nvPr>
            <p:ph type="sldNum" sz="quarter" idx="12"/>
          </p:nvPr>
        </p:nvSpPr>
        <p:spPr/>
        <p:txBody>
          <a:bodyPr/>
          <a:lstStyle/>
          <a:p>
            <a:fld id="{689EFE08-F38D-4FA2-85A2-A24683E5B31B}" type="slidenum">
              <a:rPr lang="en-GB" smtClean="0"/>
              <a:t>‹#›</a:t>
            </a:fld>
            <a:endParaRPr lang="en-GB"/>
          </a:p>
        </p:txBody>
      </p:sp>
    </p:spTree>
    <p:extLst>
      <p:ext uri="{BB962C8B-B14F-4D97-AF65-F5344CB8AC3E}">
        <p14:creationId xmlns:p14="http://schemas.microsoft.com/office/powerpoint/2010/main" val="18982437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85F3BB1E-A7E7-32E9-2659-8C6DAD28BDEC}"/>
              </a:ext>
            </a:extLst>
          </p:cNvPr>
          <p:cNvSpPr>
            <a:spLocks noGrp="1"/>
          </p:cNvSpPr>
          <p:nvPr>
            <p:ph type="title"/>
          </p:nvPr>
        </p:nvSpPr>
        <p:spPr>
          <a:xfrm>
            <a:off x="839788" y="457200"/>
            <a:ext cx="3932237" cy="1600200"/>
          </a:xfrm>
        </p:spPr>
        <p:txBody>
          <a:bodyPr anchor="b"/>
          <a:lstStyle>
            <a:lvl1pPr>
              <a:defRPr sz="3200"/>
            </a:lvl1pPr>
          </a:lstStyle>
          <a:p>
            <a:r>
              <a:rPr lang="he-IL"/>
              <a:t>לחץ כדי לערוך סגנון כותרת של תבנית בסיס</a:t>
            </a:r>
            <a:endParaRPr lang="en-GB"/>
          </a:p>
        </p:txBody>
      </p:sp>
      <p:sp>
        <p:nvSpPr>
          <p:cNvPr id="3" name="מציין מיקום של תמונה 2">
            <a:extLst>
              <a:ext uri="{FF2B5EF4-FFF2-40B4-BE49-F238E27FC236}">
                <a16:creationId xmlns:a16="http://schemas.microsoft.com/office/drawing/2014/main" id="{C825EA59-A73C-D6B7-AACA-13F42E9ADE8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מציין מיקום טקסט 3">
            <a:extLst>
              <a:ext uri="{FF2B5EF4-FFF2-40B4-BE49-F238E27FC236}">
                <a16:creationId xmlns:a16="http://schemas.microsoft.com/office/drawing/2014/main" id="{16508930-6205-3816-D4F7-469A401A33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e-IL"/>
              <a:t>לחץ כדי לערוך סגנונות טקסט של תבנית בסיס</a:t>
            </a:r>
          </a:p>
        </p:txBody>
      </p:sp>
      <p:sp>
        <p:nvSpPr>
          <p:cNvPr id="5" name="מציין מיקום של תאריך 4">
            <a:extLst>
              <a:ext uri="{FF2B5EF4-FFF2-40B4-BE49-F238E27FC236}">
                <a16:creationId xmlns:a16="http://schemas.microsoft.com/office/drawing/2014/main" id="{C5DFAF36-B026-0238-903C-91C710D9C086}"/>
              </a:ext>
            </a:extLst>
          </p:cNvPr>
          <p:cNvSpPr>
            <a:spLocks noGrp="1"/>
          </p:cNvSpPr>
          <p:nvPr>
            <p:ph type="dt" sz="half" idx="10"/>
          </p:nvPr>
        </p:nvSpPr>
        <p:spPr/>
        <p:txBody>
          <a:bodyPr/>
          <a:lstStyle/>
          <a:p>
            <a:fld id="{BCEC65BA-0747-42D3-94BE-0C62D2F42DB0}" type="datetimeFigureOut">
              <a:rPr lang="en-GB" smtClean="0"/>
              <a:t>04/02/2024</a:t>
            </a:fld>
            <a:endParaRPr lang="en-GB"/>
          </a:p>
        </p:txBody>
      </p:sp>
      <p:sp>
        <p:nvSpPr>
          <p:cNvPr id="6" name="מציין מיקום של כותרת תחתונה 5">
            <a:extLst>
              <a:ext uri="{FF2B5EF4-FFF2-40B4-BE49-F238E27FC236}">
                <a16:creationId xmlns:a16="http://schemas.microsoft.com/office/drawing/2014/main" id="{D18EBF64-3EA5-BB10-2605-6CDF162A56D0}"/>
              </a:ext>
            </a:extLst>
          </p:cNvPr>
          <p:cNvSpPr>
            <a:spLocks noGrp="1"/>
          </p:cNvSpPr>
          <p:nvPr>
            <p:ph type="ftr" sz="quarter" idx="11"/>
          </p:nvPr>
        </p:nvSpPr>
        <p:spPr/>
        <p:txBody>
          <a:bodyPr/>
          <a:lstStyle/>
          <a:p>
            <a:endParaRPr lang="en-GB"/>
          </a:p>
        </p:txBody>
      </p:sp>
      <p:sp>
        <p:nvSpPr>
          <p:cNvPr id="7" name="מציין מיקום של מספר שקופית 6">
            <a:extLst>
              <a:ext uri="{FF2B5EF4-FFF2-40B4-BE49-F238E27FC236}">
                <a16:creationId xmlns:a16="http://schemas.microsoft.com/office/drawing/2014/main" id="{C2B93056-224D-4CCB-76A0-631E752CC212}"/>
              </a:ext>
            </a:extLst>
          </p:cNvPr>
          <p:cNvSpPr>
            <a:spLocks noGrp="1"/>
          </p:cNvSpPr>
          <p:nvPr>
            <p:ph type="sldNum" sz="quarter" idx="12"/>
          </p:nvPr>
        </p:nvSpPr>
        <p:spPr/>
        <p:txBody>
          <a:bodyPr/>
          <a:lstStyle/>
          <a:p>
            <a:fld id="{689EFE08-F38D-4FA2-85A2-A24683E5B31B}" type="slidenum">
              <a:rPr lang="en-GB" smtClean="0"/>
              <a:t>‹#›</a:t>
            </a:fld>
            <a:endParaRPr lang="en-GB"/>
          </a:p>
        </p:txBody>
      </p:sp>
    </p:spTree>
    <p:extLst>
      <p:ext uri="{BB962C8B-B14F-4D97-AF65-F5344CB8AC3E}">
        <p14:creationId xmlns:p14="http://schemas.microsoft.com/office/powerpoint/2010/main" val="9184272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1">
            <a:extLst>
              <a:ext uri="{FF2B5EF4-FFF2-40B4-BE49-F238E27FC236}">
                <a16:creationId xmlns:a16="http://schemas.microsoft.com/office/drawing/2014/main" id="{D419AAE8-09E5-7ADE-4A1D-3323B07B3397}"/>
              </a:ext>
            </a:extLst>
          </p:cNvPr>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he-IL"/>
              <a:t>לחץ כדי לערוך סגנון כותרת של תבנית בסיס</a:t>
            </a:r>
            <a:endParaRPr lang="en-GB"/>
          </a:p>
        </p:txBody>
      </p:sp>
      <p:sp>
        <p:nvSpPr>
          <p:cNvPr id="3" name="מציין מיקום טקסט 2">
            <a:extLst>
              <a:ext uri="{FF2B5EF4-FFF2-40B4-BE49-F238E27FC236}">
                <a16:creationId xmlns:a16="http://schemas.microsoft.com/office/drawing/2014/main" id="{F2551E9A-5E52-BF4F-74F7-AFBC58799A92}"/>
              </a:ext>
            </a:extLst>
          </p:cNvPr>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של תאריך 3">
            <a:extLst>
              <a:ext uri="{FF2B5EF4-FFF2-40B4-BE49-F238E27FC236}">
                <a16:creationId xmlns:a16="http://schemas.microsoft.com/office/drawing/2014/main" id="{BF1A28A1-03E1-8F2F-1801-1EFD5CAEE356}"/>
              </a:ext>
            </a:extLst>
          </p:cNvPr>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BCEC65BA-0747-42D3-94BE-0C62D2F42DB0}"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F9862C42-01B2-B1A7-C525-CA552D253B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GB"/>
          </a:p>
        </p:txBody>
      </p:sp>
      <p:sp>
        <p:nvSpPr>
          <p:cNvPr id="6" name="מציין מיקום של מספר שקופית 5">
            <a:extLst>
              <a:ext uri="{FF2B5EF4-FFF2-40B4-BE49-F238E27FC236}">
                <a16:creationId xmlns:a16="http://schemas.microsoft.com/office/drawing/2014/main" id="{1D58BFE6-EE05-5769-BE92-8DB6CA59C8F3}"/>
              </a:ext>
            </a:extLst>
          </p:cNvPr>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689EFE08-F38D-4FA2-85A2-A24683E5B31B}" type="slidenum">
              <a:rPr lang="en-GB" smtClean="0"/>
              <a:t>‹#›</a:t>
            </a:fld>
            <a:endParaRPr lang="en-GB"/>
          </a:p>
        </p:txBody>
      </p:sp>
    </p:spTree>
    <p:extLst>
      <p:ext uri="{BB962C8B-B14F-4D97-AF65-F5344CB8AC3E}">
        <p14:creationId xmlns:p14="http://schemas.microsoft.com/office/powerpoint/2010/main" val="687205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hyperlink" Target="https://www.youtube.com/watch?v=iMP3dF-RIPI&amp;t=75s"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hyperlink" Target="https://smnh.tau.ac.il/carbonfootprint/?utm_source=canva&amp;utm_medium=iframely"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hyperlink" Target="https://www.youtube.com/watch?v=4d8ooyM-C_E"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a:extLst>
              <a:ext uri="{FF2B5EF4-FFF2-40B4-BE49-F238E27FC236}">
                <a16:creationId xmlns:a16="http://schemas.microsoft.com/office/drawing/2014/main" id="{2B41BD8C-855B-C537-4519-36564350D0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685742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191348-C772-DBD1-BC81-480E19B85133}"/>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B5D0A6A9-5BE6-43D5-A7B0-89D0A4A83D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991971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AD3C98-8FBE-7D48-4DC1-5A14CF7F2073}"/>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1849B63E-909B-9073-ECA4-5663A84738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318282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37846F-5042-3012-F3FE-02FF729A3F9B}"/>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D1E898C7-064B-2B6B-DD4C-AFF2DEEEC6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730720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062D6-5492-3876-190E-216FE6617F11}"/>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98B4635C-0344-F594-6D93-6068BC64FF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758717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715A09-EF7F-46BD-005C-F8EC3586561E}"/>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6A9971D1-718F-B0AE-DC05-B7E134F023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4622235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5431D-1A37-2EB2-3907-3930833A5F46}"/>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4FC3D381-9587-F766-8ABA-60538053D1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תיבת טקסט 3">
            <a:hlinkClick r:id="rId4"/>
            <a:extLst>
              <a:ext uri="{FF2B5EF4-FFF2-40B4-BE49-F238E27FC236}">
                <a16:creationId xmlns:a16="http://schemas.microsoft.com/office/drawing/2014/main" id="{DF13FF6D-980C-B48C-809E-B2F63BBF2D10}"/>
              </a:ext>
            </a:extLst>
          </p:cNvPr>
          <p:cNvSpPr txBox="1"/>
          <p:nvPr/>
        </p:nvSpPr>
        <p:spPr>
          <a:xfrm>
            <a:off x="5649075" y="5811560"/>
            <a:ext cx="888714" cy="698643"/>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38026868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E6ED79-3FD2-69B5-445C-F26D6DCC902D}"/>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C048AD9D-0934-7816-AA27-430A842022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939429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D3FDED-AA11-454E-D24E-E0CF189C9C9D}"/>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5114DD91-925E-A256-18C0-CAEB45ADCF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538010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CBF9BB-8460-FC2B-DCD5-2112D504C8A7}"/>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C4675F55-678F-943C-8B4B-DE25FEEB9E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תיבת טקסט 3">
            <a:hlinkClick r:id="rId4"/>
            <a:extLst>
              <a:ext uri="{FF2B5EF4-FFF2-40B4-BE49-F238E27FC236}">
                <a16:creationId xmlns:a16="http://schemas.microsoft.com/office/drawing/2014/main" id="{60CAA5AB-92ED-BCCC-30CE-9815C4DEBC18}"/>
              </a:ext>
            </a:extLst>
          </p:cNvPr>
          <p:cNvSpPr txBox="1"/>
          <p:nvPr/>
        </p:nvSpPr>
        <p:spPr>
          <a:xfrm>
            <a:off x="5723351" y="5488712"/>
            <a:ext cx="587141" cy="369332"/>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11458259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D119D-7FBC-B00F-DC6A-121FE5C66236}"/>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2B1E3F28-EBBC-7771-FA1C-B6EB64C4FE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0391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3F866B-EA37-EAB3-530E-056CE443A133}"/>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8E030916-877D-A1AD-3991-B63825E6BE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796433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96906B-BD8F-6B46-0D54-75FBF1123245}"/>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806EF3B2-88C1-0FC3-30CC-28AFBDF299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585412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AD6BC4-4429-5C81-9558-28EF59A66A5A}"/>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6AC72376-4D2B-2F6A-C3EB-5572C00DC3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33888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2240E6-2D26-3F39-6DE9-79BE63E7D9DC}"/>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48024600-4AD8-13C7-5B0A-2A1C4D68C0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תיבת טקסט 3">
            <a:hlinkClick r:id="rId4"/>
            <a:extLst>
              <a:ext uri="{FF2B5EF4-FFF2-40B4-BE49-F238E27FC236}">
                <a16:creationId xmlns:a16="http://schemas.microsoft.com/office/drawing/2014/main" id="{E03CF46C-2900-1A05-A914-676AB2FE29E0}"/>
              </a:ext>
            </a:extLst>
          </p:cNvPr>
          <p:cNvSpPr txBox="1"/>
          <p:nvPr/>
        </p:nvSpPr>
        <p:spPr>
          <a:xfrm>
            <a:off x="5649075" y="5811560"/>
            <a:ext cx="888714" cy="698643"/>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140838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ACDB6-C952-A424-D27D-49E5D42961C4}"/>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1B53BA26-7078-6CCB-05C6-97F1C7D073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182510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EDE7C2-C1BB-2FAE-D68E-D50AC5D2A6C3}"/>
            </a:ext>
          </a:extLst>
        </p:cNvPr>
        <p:cNvGrpSpPr/>
        <p:nvPr/>
      </p:nvGrpSpPr>
      <p:grpSpPr>
        <a:xfrm>
          <a:off x="0" y="0"/>
          <a:ext cx="0" cy="0"/>
          <a:chOff x="0" y="0"/>
          <a:chExt cx="0" cy="0"/>
        </a:xfrm>
      </p:grpSpPr>
      <p:pic>
        <p:nvPicPr>
          <p:cNvPr id="5" name="תמונה 4">
            <a:extLst>
              <a:ext uri="{FF2B5EF4-FFF2-40B4-BE49-F238E27FC236}">
                <a16:creationId xmlns:a16="http://schemas.microsoft.com/office/drawing/2014/main" id="{D18C6228-FBCD-D548-A4C0-0E34F450AF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מלבן 5">
            <a:extLst>
              <a:ext uri="{FF2B5EF4-FFF2-40B4-BE49-F238E27FC236}">
                <a16:creationId xmlns:a16="http://schemas.microsoft.com/office/drawing/2014/main" id="{ECAAD39A-8D87-9DEE-16E1-DB94F4A6E7B7}"/>
              </a:ext>
            </a:extLst>
          </p:cNvPr>
          <p:cNvSpPr/>
          <p:nvPr/>
        </p:nvSpPr>
        <p:spPr>
          <a:xfrm>
            <a:off x="6949440" y="3492367"/>
            <a:ext cx="4426018" cy="651310"/>
          </a:xfrm>
          <a:prstGeom prst="rect">
            <a:avLst/>
          </a:prstGeom>
          <a:noFill/>
          <a:ln w="1905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מלבן 6">
            <a:extLst>
              <a:ext uri="{FF2B5EF4-FFF2-40B4-BE49-F238E27FC236}">
                <a16:creationId xmlns:a16="http://schemas.microsoft.com/office/drawing/2014/main" id="{85842F9A-3AED-4F06-6EA3-3C874F974892}"/>
              </a:ext>
            </a:extLst>
          </p:cNvPr>
          <p:cNvSpPr/>
          <p:nvPr/>
        </p:nvSpPr>
        <p:spPr>
          <a:xfrm>
            <a:off x="816796" y="2839453"/>
            <a:ext cx="4492341" cy="510139"/>
          </a:xfrm>
          <a:prstGeom prst="rect">
            <a:avLst/>
          </a:prstGeom>
          <a:noFill/>
          <a:ln w="1905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מלבן 7">
            <a:extLst>
              <a:ext uri="{FF2B5EF4-FFF2-40B4-BE49-F238E27FC236}">
                <a16:creationId xmlns:a16="http://schemas.microsoft.com/office/drawing/2014/main" id="{249A1247-6058-A685-9ABA-505DEF0E6245}"/>
              </a:ext>
            </a:extLst>
          </p:cNvPr>
          <p:cNvSpPr/>
          <p:nvPr/>
        </p:nvSpPr>
        <p:spPr>
          <a:xfrm>
            <a:off x="1121342" y="4430829"/>
            <a:ext cx="3787541" cy="510139"/>
          </a:xfrm>
          <a:prstGeom prst="rect">
            <a:avLst/>
          </a:prstGeom>
          <a:noFill/>
          <a:ln w="1905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מלבן 8">
            <a:extLst>
              <a:ext uri="{FF2B5EF4-FFF2-40B4-BE49-F238E27FC236}">
                <a16:creationId xmlns:a16="http://schemas.microsoft.com/office/drawing/2014/main" id="{D3F953CA-833D-0306-5B9A-0E2679D27805}"/>
              </a:ext>
            </a:extLst>
          </p:cNvPr>
          <p:cNvSpPr/>
          <p:nvPr/>
        </p:nvSpPr>
        <p:spPr>
          <a:xfrm>
            <a:off x="6867626" y="5083743"/>
            <a:ext cx="4570394" cy="651310"/>
          </a:xfrm>
          <a:prstGeom prst="rect">
            <a:avLst/>
          </a:prstGeom>
          <a:noFill/>
          <a:ln w="1905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מלבן 9">
            <a:extLst>
              <a:ext uri="{FF2B5EF4-FFF2-40B4-BE49-F238E27FC236}">
                <a16:creationId xmlns:a16="http://schemas.microsoft.com/office/drawing/2014/main" id="{E9123FAD-0A2E-7B6C-8B85-B42775F16F2F}"/>
              </a:ext>
            </a:extLst>
          </p:cNvPr>
          <p:cNvSpPr/>
          <p:nvPr/>
        </p:nvSpPr>
        <p:spPr>
          <a:xfrm>
            <a:off x="6867626" y="5809109"/>
            <a:ext cx="4570394" cy="801806"/>
          </a:xfrm>
          <a:prstGeom prst="rect">
            <a:avLst/>
          </a:prstGeom>
          <a:noFill/>
          <a:ln w="1905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14570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100836-C4C1-6623-8515-E1AE6F6B5F33}"/>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05293FEF-B412-6980-9707-B4A8CE13F7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17232754"/>
      </p:ext>
    </p:extLst>
  </p:cSld>
  <p:clrMapOvr>
    <a:masterClrMapping/>
  </p:clrMapOvr>
</p:sld>
</file>

<file path=ppt/theme/theme1.xml><?xml version="1.0" encoding="utf-8"?>
<a:theme xmlns:a="http://schemas.openxmlformats.org/drawingml/2006/main" name="ערכת נושא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ערכת נושא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983</Words>
  <Application>Microsoft Office PowerPoint</Application>
  <PresentationFormat>מסך רחב</PresentationFormat>
  <Paragraphs>46</Paragraphs>
  <Slides>18</Slides>
  <Notes>15</Notes>
  <HiddenSlides>0</HiddenSlides>
  <MMClips>0</MMClips>
  <ScaleCrop>false</ScaleCrop>
  <HeadingPairs>
    <vt:vector size="6" baseType="variant">
      <vt:variant>
        <vt:lpstr>גופנים בשימוש</vt:lpstr>
      </vt:variant>
      <vt:variant>
        <vt:i4>5</vt:i4>
      </vt:variant>
      <vt:variant>
        <vt:lpstr>ערכת נושא</vt:lpstr>
      </vt:variant>
      <vt:variant>
        <vt:i4>1</vt:i4>
      </vt:variant>
      <vt:variant>
        <vt:lpstr>כותרות שקופיות</vt:lpstr>
      </vt:variant>
      <vt:variant>
        <vt:i4>18</vt:i4>
      </vt:variant>
    </vt:vector>
  </HeadingPairs>
  <TitlesOfParts>
    <vt:vector size="24" baseType="lpstr">
      <vt:lpstr>Anomalia ML Regular AAA</vt:lpstr>
      <vt:lpstr>Arial</vt:lpstr>
      <vt:lpstr>Calibri</vt:lpstr>
      <vt:lpstr>Calibri Light</vt:lpstr>
      <vt:lpstr>Times New Roman</vt:lpstr>
      <vt:lpstr>ערכת נושא Office</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yuval priel</dc:creator>
  <cp:lastModifiedBy>yuval priel</cp:lastModifiedBy>
  <cp:revision>1</cp:revision>
  <dcterms:created xsi:type="dcterms:W3CDTF">2024-02-04T12:25:11Z</dcterms:created>
  <dcterms:modified xsi:type="dcterms:W3CDTF">2024-02-04T12:34:39Z</dcterms:modified>
</cp:coreProperties>
</file>